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94" r:id="rId3"/>
    <p:sldMasterId id="2147483713" r:id="rId4"/>
    <p:sldMasterId id="2147483732" r:id="rId5"/>
  </p:sldMasterIdLst>
  <p:notesMasterIdLst>
    <p:notesMasterId r:id="rId21"/>
  </p:notesMasterIdLst>
  <p:sldIdLst>
    <p:sldId id="515" r:id="rId6"/>
    <p:sldId id="372" r:id="rId7"/>
    <p:sldId id="849" r:id="rId8"/>
    <p:sldId id="516" r:id="rId9"/>
    <p:sldId id="428" r:id="rId10"/>
    <p:sldId id="429" r:id="rId11"/>
    <p:sldId id="586" r:id="rId12"/>
    <p:sldId id="587" r:id="rId13"/>
    <p:sldId id="565" r:id="rId14"/>
    <p:sldId id="436" r:id="rId15"/>
    <p:sldId id="601" r:id="rId16"/>
    <p:sldId id="850" r:id="rId17"/>
    <p:sldId id="824" r:id="rId18"/>
    <p:sldId id="851" r:id="rId19"/>
    <p:sldId id="85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DAECE-F9B1-4866-ADD7-CFBFEFBED3CA}" type="datetimeFigureOut">
              <a:rPr lang="zh-CN" altLang="en-US" smtClean="0"/>
              <a:t>2018/12/12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F7007-7BEA-4406-8DCD-89A6CE80978C}" type="slidenum">
              <a:rPr lang="zh-CN" altLang="en-US" smtClean="0"/>
              <a:t>‹#›</a:t>
            </a:fld>
            <a:endParaRPr lang="zh-CN" altLang="en-US"/>
          </a:p>
        </p:txBody>
      </p:sp>
    </p:spTree>
    <p:extLst>
      <p:ext uri="{BB962C8B-B14F-4D97-AF65-F5344CB8AC3E}">
        <p14:creationId xmlns:p14="http://schemas.microsoft.com/office/powerpoint/2010/main" val="4577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1FF671C3-930F-4F66-A5B9-D0FE6AFE28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61F67F1F-7757-4B6D-B7F5-6CD6BE3D9A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a:extLst>
              <a:ext uri="{FF2B5EF4-FFF2-40B4-BE49-F238E27FC236}">
                <a16:creationId xmlns:a16="http://schemas.microsoft.com/office/drawing/2014/main" id="{26FEF2E6-CB3F-46CC-BCCA-6B06EC1890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5AF1AF-2C6D-4DAB-A71B-BC9809755A8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3BD4A60-F099-408A-953D-1E0B98B6E1D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85418"/>
            <a:ext cx="12192000" cy="77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a:extLst>
              <a:ext uri="{FF2B5EF4-FFF2-40B4-BE49-F238E27FC236}">
                <a16:creationId xmlns:a16="http://schemas.microsoft.com/office/drawing/2014/main" id="{0B82B0C3-3171-4C53-A10A-052BB56571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5903384"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53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a:prstGeom prst="rect">
            <a:avLst/>
          </a:prstGeo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3833"/>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p>
        </p:txBody>
      </p:sp>
      <p:sp>
        <p:nvSpPr>
          <p:cNvPr id="4" name="文本占位符 3"/>
          <p:cNvSpPr>
            <a:spLocks noGrp="1"/>
          </p:cNvSpPr>
          <p:nvPr>
            <p:ph type="body" sz="half" idx="2"/>
          </p:nvPr>
        </p:nvSpPr>
        <p:spPr>
          <a:xfrm>
            <a:off x="2389717" y="5367867"/>
            <a:ext cx="7315200" cy="80433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EF1978-E423-4E8F-83C2-6CB07A618EFE}"/>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EFD3A754-8C5B-423E-8F03-853655CB6AF9}" type="datetimeFigureOut">
              <a:rPr lang="zh-CN" altLang="en-US"/>
              <a:pPr>
                <a:defRPr/>
              </a:pPr>
              <a:t>2018/12/12</a:t>
            </a:fld>
            <a:endParaRPr lang="zh-CN" altLang="en-US"/>
          </a:p>
        </p:txBody>
      </p:sp>
      <p:sp>
        <p:nvSpPr>
          <p:cNvPr id="6" name="页脚占位符 5">
            <a:extLst>
              <a:ext uri="{FF2B5EF4-FFF2-40B4-BE49-F238E27FC236}">
                <a16:creationId xmlns:a16="http://schemas.microsoft.com/office/drawing/2014/main" id="{791F71EC-92D4-41F7-AE58-A167C96EF0F2}"/>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738ABF3A-ED5F-4A35-A951-AF072089EE22}"/>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A8C0F4C1-8616-4975-A67D-8EA49D236350}" type="slidenum">
              <a:rPr lang="zh-CN" altLang="en-US"/>
              <a:pPr>
                <a:defRPr/>
              </a:pPr>
              <a:t>‹#›</a:t>
            </a:fld>
            <a:endParaRPr lang="zh-CN" altLang="en-US"/>
          </a:p>
        </p:txBody>
      </p:sp>
    </p:spTree>
    <p:extLst>
      <p:ext uri="{BB962C8B-B14F-4D97-AF65-F5344CB8AC3E}">
        <p14:creationId xmlns:p14="http://schemas.microsoft.com/office/powerpoint/2010/main" val="169941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43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6670FC-BD08-45E4-8A18-F91652D37F32}"/>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F0A8DCC8-3A47-4108-9617-3CC72D446764}"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5BFD26E6-11F7-49A7-A25B-354E39685C5E}"/>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7B533D3-6E5B-4675-BC53-91BFCDCD1A30}"/>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31B68368-9437-43D2-8FC8-B5F1E15D4E0F}" type="slidenum">
              <a:rPr lang="zh-CN" altLang="en-US"/>
              <a:pPr>
                <a:defRPr/>
              </a:pPr>
              <a:t>‹#›</a:t>
            </a:fld>
            <a:endParaRPr lang="zh-CN" altLang="en-US"/>
          </a:p>
        </p:txBody>
      </p:sp>
    </p:spTree>
    <p:extLst>
      <p:ext uri="{BB962C8B-B14F-4D97-AF65-F5344CB8AC3E}">
        <p14:creationId xmlns:p14="http://schemas.microsoft.com/office/powerpoint/2010/main" val="4285831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7"/>
            <a:ext cx="2743200" cy="585046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5167"/>
            <a:ext cx="8026400" cy="585046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C77B4C5-5BAB-4E1A-8D29-694298E1CC28}"/>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6FECC586-1D54-4A8E-A17B-D8FA5D28B2FF}"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85DF01AC-A932-44A1-A9F7-AE27307A481F}"/>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2718595-6556-4C38-8F35-91E23F4C9512}"/>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39A9271D-FE1D-4806-B2F7-421319BCB32D}" type="slidenum">
              <a:rPr lang="zh-CN" altLang="en-US"/>
              <a:pPr>
                <a:defRPr/>
              </a:pPr>
              <a:t>‹#›</a:t>
            </a:fld>
            <a:endParaRPr lang="zh-CN" altLang="en-US"/>
          </a:p>
        </p:txBody>
      </p:sp>
    </p:spTree>
    <p:extLst>
      <p:ext uri="{BB962C8B-B14F-4D97-AF65-F5344CB8AC3E}">
        <p14:creationId xmlns:p14="http://schemas.microsoft.com/office/powerpoint/2010/main" val="2345636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a:xfrm>
            <a:off x="874713" y="1516725"/>
            <a:ext cx="7892993" cy="4311619"/>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lvl1pPr>
              <a:defRPr lang="zh-CN" altLang="en-US"/>
            </a:lvl1pPr>
          </a:lstStyle>
          <a:p>
            <a:pPr lvl="0"/>
            <a:endParaRPr lang="zh-CN" altLang="en-US" noProof="0"/>
          </a:p>
        </p:txBody>
      </p:sp>
      <p:sp>
        <p:nvSpPr>
          <p:cNvPr id="3" name="图片占位符 1"/>
          <p:cNvSpPr>
            <a:spLocks noGrp="1"/>
          </p:cNvSpPr>
          <p:nvPr>
            <p:ph type="pic" sz="quarter" idx="11"/>
          </p:nvPr>
        </p:nvSpPr>
        <p:spPr>
          <a:xfrm>
            <a:off x="8972552" y="1516726"/>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4" name="图片占位符 1"/>
          <p:cNvSpPr>
            <a:spLocks noGrp="1"/>
          </p:cNvSpPr>
          <p:nvPr>
            <p:ph type="pic" sz="quarter" idx="12"/>
          </p:nvPr>
        </p:nvSpPr>
        <p:spPr>
          <a:xfrm>
            <a:off x="8972552" y="3032118"/>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5" name="图片占位符 1"/>
          <p:cNvSpPr>
            <a:spLocks noGrp="1"/>
          </p:cNvSpPr>
          <p:nvPr>
            <p:ph type="pic" sz="quarter" idx="13"/>
          </p:nvPr>
        </p:nvSpPr>
        <p:spPr>
          <a:xfrm>
            <a:off x="8972552" y="4547510"/>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Tree>
    <p:extLst>
      <p:ext uri="{BB962C8B-B14F-4D97-AF65-F5344CB8AC3E}">
        <p14:creationId xmlns:p14="http://schemas.microsoft.com/office/powerpoint/2010/main" val="2786055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A3D7C5-6BF7-46AB-8F1A-17C3CA480F66}"/>
              </a:ext>
            </a:extLst>
          </p:cNvPr>
          <p:cNvSpPr/>
          <p:nvPr userDrawn="1"/>
        </p:nvSpPr>
        <p:spPr>
          <a:xfrm>
            <a:off x="0" y="2006601"/>
            <a:ext cx="12192000" cy="2400300"/>
          </a:xfrm>
          <a:prstGeom prst="rect">
            <a:avLst/>
          </a:prstGeom>
          <a:solidFill>
            <a:srgbClr val="2A3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2400"/>
          </a:p>
        </p:txBody>
      </p:sp>
      <p:sp>
        <p:nvSpPr>
          <p:cNvPr id="2" name="标题 1"/>
          <p:cNvSpPr>
            <a:spLocks noGrp="1"/>
          </p:cNvSpPr>
          <p:nvPr>
            <p:ph type="title"/>
          </p:nvPr>
        </p:nvSpPr>
        <p:spPr>
          <a:xfrm>
            <a:off x="963084" y="2525731"/>
            <a:ext cx="10363200" cy="1362075"/>
          </a:xfrm>
        </p:spPr>
        <p:txBody>
          <a:bodyPr anchor="ctr"/>
          <a:lstStyle>
            <a:lvl1pPr algn="ctr">
              <a:defRPr sz="5333" b="1" i="0" cap="all">
                <a:solidFill>
                  <a:schemeClr val="bg1"/>
                </a:solidFill>
                <a:latin typeface="Microsoft YaHei" charset="-122"/>
                <a:ea typeface="Microsoft YaHei" charset="-122"/>
                <a:cs typeface="Microsoft YaHei" charset="-122"/>
              </a:defRPr>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8AEA6269-BDB6-437B-96BD-DA832D3D70F7}"/>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0D973100-F267-4F39-951A-923397E108EE}"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49B43541-9077-4B68-B5EA-80B910E027CA}"/>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B59A083A-A8C7-4C18-896D-B928E193E94E}"/>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1B114D79-21C8-4584-9FC8-A6DB44A5F67C}" type="slidenum">
              <a:rPr lang="zh-CN" altLang="en-US"/>
              <a:pPr>
                <a:defRPr/>
              </a:pPr>
              <a:t>‹#›</a:t>
            </a:fld>
            <a:endParaRPr lang="zh-CN" altLang="en-US"/>
          </a:p>
        </p:txBody>
      </p:sp>
    </p:spTree>
    <p:extLst>
      <p:ext uri="{BB962C8B-B14F-4D97-AF65-F5344CB8AC3E}">
        <p14:creationId xmlns:p14="http://schemas.microsoft.com/office/powerpoint/2010/main" val="4109374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Picture 2" descr="C:\Users\Airo\Desktop\未标题-1.png">
            <a:extLst>
              <a:ext uri="{FF2B5EF4-FFF2-40B4-BE49-F238E27FC236}">
                <a16:creationId xmlns:a16="http://schemas.microsoft.com/office/drawing/2014/main" id="{C1F2DC38-DA95-4ADC-94D4-7AD2A287BB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3549" r="-4837"/>
          <a:stretch>
            <a:fillRect/>
          </a:stretch>
        </p:blipFill>
        <p:spPr bwMode="auto">
          <a:xfrm>
            <a:off x="-431800" y="6510867"/>
            <a:ext cx="13214351"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A734E4CF-A6CE-441D-BE4D-89C362E68F9C}"/>
              </a:ext>
            </a:extLst>
          </p:cNvPr>
          <p:cNvSpPr txBox="1">
            <a:spLocks noChangeArrowheads="1"/>
          </p:cNvSpPr>
          <p:nvPr userDrawn="1"/>
        </p:nvSpPr>
        <p:spPr bwMode="auto">
          <a:xfrm>
            <a:off x="8591552" y="6153151"/>
            <a:ext cx="337303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467">
                <a:solidFill>
                  <a:srgbClr val="005768"/>
                </a:solidFill>
                <a:latin typeface="微软雅黑" panose="020B0503020204020204" pitchFamily="34" charset="-122"/>
                <a:ea typeface="微软雅黑" panose="020B0503020204020204" pitchFamily="34" charset="-122"/>
              </a:rPr>
              <a:t>华中师范大学附属国际智能教育幼儿园</a:t>
            </a:r>
          </a:p>
        </p:txBody>
      </p:sp>
      <p:sp>
        <p:nvSpPr>
          <p:cNvPr id="3" name="内容占位符 2">
            <a:extLst/>
          </p:cNvPr>
          <p:cNvSpPr>
            <a:spLocks noGrp="1"/>
          </p:cNvSpPr>
          <p:nvPr>
            <p:ph idx="1"/>
          </p:nvPr>
        </p:nvSpPr>
        <p:spPr>
          <a:xfrm>
            <a:off x="1583499" y="1316766"/>
            <a:ext cx="9217024" cy="4416492"/>
          </a:xfrm>
        </p:spPr>
        <p:txBody>
          <a:bodyPr/>
          <a:lstStyle>
            <a:lvl1pPr marL="0" indent="0">
              <a:buFontTx/>
              <a:buNone/>
              <a:defRPr sz="3200" b="0" i="0">
                <a:latin typeface="Microsoft YaHei" charset="-122"/>
                <a:ea typeface="Microsoft YaHei" charset="-122"/>
                <a:cs typeface="Microsoft YaHei" charset="-122"/>
              </a:defRPr>
            </a:lvl1pPr>
            <a:lvl2pPr marL="609585" indent="0">
              <a:buFontTx/>
              <a:buNone/>
              <a:defRPr sz="2667" b="0" i="0">
                <a:latin typeface="Microsoft YaHei" charset="-122"/>
                <a:ea typeface="Microsoft YaHei" charset="-122"/>
                <a:cs typeface="Microsoft YaHei" charset="-122"/>
              </a:defRPr>
            </a:lvl2pPr>
            <a:lvl3pPr marL="1219170" indent="0">
              <a:buFontTx/>
              <a:buNone/>
              <a:defRPr sz="2400" b="0" i="0">
                <a:latin typeface="Microsoft YaHei" charset="-122"/>
                <a:ea typeface="Microsoft YaHei" charset="-122"/>
                <a:cs typeface="Microsoft YaHei" charset="-122"/>
              </a:defRPr>
            </a:lvl3pPr>
            <a:lvl4pPr marL="1828754" indent="0">
              <a:buFontTx/>
              <a:buNone/>
              <a:defRPr b="0" i="0">
                <a:latin typeface="Microsoft YaHei" charset="-122"/>
                <a:ea typeface="Microsoft YaHei" charset="-122"/>
                <a:cs typeface="Microsoft YaHei" charset="-122"/>
              </a:defRPr>
            </a:lvl4pPr>
            <a:lvl5pPr marL="2438339" indent="0">
              <a:buFontTx/>
              <a:buNone/>
              <a:defRPr b="0" i="0">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二级</a:t>
            </a:r>
          </a:p>
          <a:p>
            <a:pPr lvl="2"/>
            <a:r>
              <a:rPr lang="zh-CN" altLang="en-US" dirty="0"/>
              <a:t>三级</a:t>
            </a:r>
          </a:p>
        </p:txBody>
      </p:sp>
    </p:spTree>
    <p:extLst>
      <p:ext uri="{BB962C8B-B14F-4D97-AF65-F5344CB8AC3E}">
        <p14:creationId xmlns:p14="http://schemas.microsoft.com/office/powerpoint/2010/main" val="819158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4" name="Picture 2" descr="C:\Users\Airo\Desktop\未标题-1.png">
            <a:extLst>
              <a:ext uri="{FF2B5EF4-FFF2-40B4-BE49-F238E27FC236}">
                <a16:creationId xmlns:a16="http://schemas.microsoft.com/office/drawing/2014/main" id="{A0663BB0-D994-47DC-AAFB-5CD1FE3F91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3549" r="-4837"/>
          <a:stretch>
            <a:fillRect/>
          </a:stretch>
        </p:blipFill>
        <p:spPr bwMode="auto">
          <a:xfrm>
            <a:off x="-431800" y="6510867"/>
            <a:ext cx="13214351"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EFE42EF1-9F8D-4299-9A64-61978E35580B}"/>
              </a:ext>
            </a:extLst>
          </p:cNvPr>
          <p:cNvSpPr txBox="1">
            <a:spLocks noChangeArrowheads="1"/>
          </p:cNvSpPr>
          <p:nvPr userDrawn="1"/>
        </p:nvSpPr>
        <p:spPr bwMode="auto">
          <a:xfrm>
            <a:off x="8591552" y="6153151"/>
            <a:ext cx="337303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467">
                <a:solidFill>
                  <a:srgbClr val="005768"/>
                </a:solidFill>
                <a:latin typeface="微软雅黑" panose="020B0503020204020204" pitchFamily="34" charset="-122"/>
                <a:ea typeface="微软雅黑" panose="020B0503020204020204" pitchFamily="34" charset="-122"/>
              </a:rPr>
              <a:t>华中师范大学附属国际智能教育幼儿园</a:t>
            </a:r>
          </a:p>
        </p:txBody>
      </p:sp>
      <p:sp>
        <p:nvSpPr>
          <p:cNvPr id="6" name="矩形 5">
            <a:extLst>
              <a:ext uri="{FF2B5EF4-FFF2-40B4-BE49-F238E27FC236}">
                <a16:creationId xmlns:a16="http://schemas.microsoft.com/office/drawing/2014/main" id="{251951B0-79D7-4832-A721-8E7F4B49D588}"/>
              </a:ext>
            </a:extLst>
          </p:cNvPr>
          <p:cNvSpPr/>
          <p:nvPr userDrawn="1"/>
        </p:nvSpPr>
        <p:spPr>
          <a:xfrm>
            <a:off x="-6351" y="670984"/>
            <a:ext cx="918635" cy="554567"/>
          </a:xfrm>
          <a:prstGeom prst="rect">
            <a:avLst/>
          </a:prstGeom>
          <a:solidFill>
            <a:srgbClr val="AE2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2" name="标题 1"/>
          <p:cNvSpPr>
            <a:spLocks noGrp="1"/>
          </p:cNvSpPr>
          <p:nvPr>
            <p:ph type="title"/>
          </p:nvPr>
        </p:nvSpPr>
        <p:spPr>
          <a:xfrm>
            <a:off x="1182623" y="644692"/>
            <a:ext cx="9905933" cy="615713"/>
          </a:xfrm>
        </p:spPr>
        <p:txBody>
          <a:bodyPr>
            <a:normAutofit/>
          </a:bodyPr>
          <a:lstStyle>
            <a:lvl1pPr algn="l">
              <a:defRPr sz="4000" b="1" i="0">
                <a:solidFill>
                  <a:srgbClr val="005768"/>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sz="half" idx="1"/>
          </p:nvPr>
        </p:nvSpPr>
        <p:spPr>
          <a:xfrm>
            <a:off x="1182622" y="1892829"/>
            <a:ext cx="9905933" cy="4233335"/>
          </a:xfrm>
        </p:spPr>
        <p:txBody>
          <a:bodyPr>
            <a:normAutofit/>
          </a:bodyPr>
          <a:lstStyle>
            <a:lvl1pPr marL="457189" marR="0" indent="-457189" algn="l" defTabSz="1219170" rtl="0" eaLnBrk="1" fontAlgn="auto" latinLnBrk="0" hangingPunct="1">
              <a:lnSpc>
                <a:spcPct val="150000"/>
              </a:lnSpc>
              <a:spcBef>
                <a:spcPct val="20000"/>
              </a:spcBef>
              <a:spcAft>
                <a:spcPts val="0"/>
              </a:spcAft>
              <a:buClr>
                <a:srgbClr val="AE2C2E"/>
              </a:buClr>
              <a:buSzPct val="80000"/>
              <a:buFont typeface="Wingdings" charset="2"/>
              <a:buChar char="l"/>
              <a:tabLst/>
              <a:defRPr sz="2933" b="0" i="0">
                <a:latin typeface="Microsoft YaHei" charset="-122"/>
                <a:ea typeface="Microsoft YaHei" charset="-122"/>
                <a:cs typeface="Microsoft YaHei" charset="-122"/>
              </a:defRPr>
            </a:lvl1pPr>
            <a:lvl2pPr marL="990575" indent="-380990">
              <a:buClr>
                <a:srgbClr val="AE2C2E"/>
              </a:buClr>
              <a:buSzPct val="80000"/>
              <a:buFont typeface="Wingdings" charset="2"/>
              <a:buChar char="l"/>
              <a:defRPr sz="2667" b="0" i="0">
                <a:latin typeface="Microsoft YaHei" charset="-122"/>
                <a:ea typeface="Microsoft YaHei" charset="-122"/>
                <a:cs typeface="Microsoft YaHei" charset="-122"/>
              </a:defRPr>
            </a:lvl2pPr>
            <a:lvl3pPr marL="1523962" indent="-304792">
              <a:buClr>
                <a:srgbClr val="AE2C2E"/>
              </a:buClr>
              <a:buSzPct val="80000"/>
              <a:buFont typeface="Wingdings" charset="2"/>
              <a:buChar char="l"/>
              <a:defRPr sz="2667" b="0" i="0">
                <a:latin typeface="Microsoft YaHei" charset="-122"/>
                <a:ea typeface="Microsoft YaHei" charset="-122"/>
                <a:cs typeface="Microsoft YaHei" charset="-122"/>
              </a:defRPr>
            </a:lvl3pPr>
            <a:lvl4pPr marL="2133547" indent="-304792">
              <a:buClr>
                <a:srgbClr val="AE2C2E"/>
              </a:buClr>
              <a:buSzPct val="80000"/>
              <a:buFont typeface="Wingdings" charset="2"/>
              <a:buChar char="l"/>
              <a:defRPr sz="2667" b="0" i="0">
                <a:latin typeface="Microsoft YaHei" charset="-122"/>
                <a:ea typeface="Microsoft YaHei" charset="-122"/>
                <a:cs typeface="Microsoft YaHei" charset="-122"/>
              </a:defRPr>
            </a:lvl4pPr>
            <a:lvl5pPr marL="2743131" indent="-304792">
              <a:buClr>
                <a:srgbClr val="AE2C2E"/>
              </a:buClr>
              <a:buSzPct val="80000"/>
              <a:buFont typeface="Wingdings" charset="2"/>
              <a:buChar char="l"/>
              <a:defRPr sz="2667" b="0" i="0">
                <a:latin typeface="Microsoft YaHei" charset="-122"/>
                <a:ea typeface="Microsoft YaHei" charset="-122"/>
                <a:cs typeface="Microsoft YaHei" charset="-122"/>
              </a:defRPr>
            </a:lvl5pPr>
            <a:lvl6pPr>
              <a:defRPr sz="2400"/>
            </a:lvl6pPr>
            <a:lvl7pPr>
              <a:defRPr sz="2400"/>
            </a:lvl7pPr>
            <a:lvl8pPr>
              <a:defRPr sz="2400"/>
            </a:lvl8pPr>
            <a:lvl9pPr>
              <a:defRPr sz="2400"/>
            </a:lvl9pPr>
          </a:lstStyle>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endParaRPr lang="en-US" altLang="zh-CN" dirty="0"/>
          </a:p>
          <a:p>
            <a:pPr lvl="0"/>
            <a:endParaRPr lang="zh-CN" altLang="en-US" dirty="0"/>
          </a:p>
        </p:txBody>
      </p:sp>
      <p:sp>
        <p:nvSpPr>
          <p:cNvPr id="7" name="日期占位符 4">
            <a:extLst>
              <a:ext uri="{FF2B5EF4-FFF2-40B4-BE49-F238E27FC236}">
                <a16:creationId xmlns:a16="http://schemas.microsoft.com/office/drawing/2014/main" id="{E2DEBFAD-23B1-49D4-AE13-C067B22C71F9}"/>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5A1B5FDD-738D-4280-A624-273BF25E68F2}" type="datetimeFigureOut">
              <a:rPr lang="zh-CN" altLang="en-US"/>
              <a:pPr>
                <a:defRPr/>
              </a:pPr>
              <a:t>2018/12/12</a:t>
            </a:fld>
            <a:endParaRPr lang="zh-CN" altLang="en-US"/>
          </a:p>
        </p:txBody>
      </p:sp>
      <p:sp>
        <p:nvSpPr>
          <p:cNvPr id="8" name="页脚占位符 5">
            <a:extLst>
              <a:ext uri="{FF2B5EF4-FFF2-40B4-BE49-F238E27FC236}">
                <a16:creationId xmlns:a16="http://schemas.microsoft.com/office/drawing/2014/main" id="{810847D5-0154-4B2E-9709-07AAB16435DB}"/>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6">
            <a:extLst>
              <a:ext uri="{FF2B5EF4-FFF2-40B4-BE49-F238E27FC236}">
                <a16:creationId xmlns:a16="http://schemas.microsoft.com/office/drawing/2014/main" id="{BB6615A7-2225-49BE-98E2-DAABC55C620B}"/>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178A9202-8A1A-4BB9-B6D1-710E79D31E96}" type="slidenum">
              <a:rPr lang="zh-CN" altLang="en-US"/>
              <a:pPr>
                <a:defRPr/>
              </a:pPr>
              <a:t>‹#›</a:t>
            </a:fld>
            <a:endParaRPr lang="zh-CN" altLang="en-US"/>
          </a:p>
        </p:txBody>
      </p:sp>
    </p:spTree>
    <p:extLst>
      <p:ext uri="{BB962C8B-B14F-4D97-AF65-F5344CB8AC3E}">
        <p14:creationId xmlns:p14="http://schemas.microsoft.com/office/powerpoint/2010/main" val="1178538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7471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dirty="0"/>
          </a:p>
        </p:txBody>
      </p:sp>
      <p:sp>
        <p:nvSpPr>
          <p:cNvPr id="17" name="图片占位符 16"/>
          <p:cNvSpPr>
            <a:spLocks noGrp="1"/>
          </p:cNvSpPr>
          <p:nvPr>
            <p:ph type="pic" sz="quarter" idx="11"/>
          </p:nvPr>
        </p:nvSpPr>
        <p:spPr>
          <a:xfrm>
            <a:off x="2669117"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dirty="0"/>
          </a:p>
        </p:txBody>
      </p:sp>
      <p:sp>
        <p:nvSpPr>
          <p:cNvPr id="18" name="图片占位符 17"/>
          <p:cNvSpPr>
            <a:spLocks noGrp="1"/>
          </p:cNvSpPr>
          <p:nvPr>
            <p:ph type="pic" sz="quarter" idx="12"/>
          </p:nvPr>
        </p:nvSpPr>
        <p:spPr>
          <a:xfrm>
            <a:off x="4463518"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dirty="0"/>
          </a:p>
        </p:txBody>
      </p:sp>
      <p:sp>
        <p:nvSpPr>
          <p:cNvPr id="19" name="图片占位符 18"/>
          <p:cNvSpPr>
            <a:spLocks noGrp="1"/>
          </p:cNvSpPr>
          <p:nvPr>
            <p:ph type="pic" sz="quarter" idx="13"/>
          </p:nvPr>
        </p:nvSpPr>
        <p:spPr>
          <a:xfrm>
            <a:off x="6257919"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20" name="图片占位符 19"/>
          <p:cNvSpPr>
            <a:spLocks noGrp="1"/>
          </p:cNvSpPr>
          <p:nvPr>
            <p:ph type="pic" sz="quarter" idx="14"/>
          </p:nvPr>
        </p:nvSpPr>
        <p:spPr>
          <a:xfrm>
            <a:off x="8052321"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21" name="图片占位符 20"/>
          <p:cNvSpPr>
            <a:spLocks noGrp="1"/>
          </p:cNvSpPr>
          <p:nvPr>
            <p:ph type="pic" sz="quarter" idx="15"/>
          </p:nvPr>
        </p:nvSpPr>
        <p:spPr>
          <a:xfrm>
            <a:off x="984672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Tree>
    <p:extLst>
      <p:ext uri="{BB962C8B-B14F-4D97-AF65-F5344CB8AC3E}">
        <p14:creationId xmlns:p14="http://schemas.microsoft.com/office/powerpoint/2010/main" val="2247701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2525732"/>
            <a:ext cx="10363200" cy="1362075"/>
          </a:xfrm>
        </p:spPr>
        <p:txBody>
          <a:bodyPr anchor="ctr"/>
          <a:lstStyle>
            <a:lvl1pPr algn="ctr">
              <a:defRPr sz="5300" b="1" i="0" cap="all">
                <a:solidFill>
                  <a:schemeClr val="bg1"/>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日期占位符 3">
            <a:extLst>
              <a:ext uri="{FF2B5EF4-FFF2-40B4-BE49-F238E27FC236}">
                <a16:creationId xmlns:a16="http://schemas.microsoft.com/office/drawing/2014/main" id="{D60C2464-CF31-4F65-8815-408FD67E6749}"/>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362A2B4E-EC4D-4049-812B-6CDBF7E7FCA5}" type="datetimeFigureOut">
              <a:rPr lang="zh-CN" altLang="en-US"/>
              <a:pPr>
                <a:defRPr/>
              </a:pPr>
              <a:t>2018/12/12</a:t>
            </a:fld>
            <a:endParaRPr lang="zh-CN" altLang="en-US"/>
          </a:p>
        </p:txBody>
      </p:sp>
      <p:sp>
        <p:nvSpPr>
          <p:cNvPr id="4" name="页脚占位符 4">
            <a:extLst>
              <a:ext uri="{FF2B5EF4-FFF2-40B4-BE49-F238E27FC236}">
                <a16:creationId xmlns:a16="http://schemas.microsoft.com/office/drawing/2014/main" id="{9D886AD1-51C7-4939-BC95-B14C2990E9C9}"/>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5">
            <a:extLst>
              <a:ext uri="{FF2B5EF4-FFF2-40B4-BE49-F238E27FC236}">
                <a16:creationId xmlns:a16="http://schemas.microsoft.com/office/drawing/2014/main" id="{0C080FD2-9252-403E-AF2E-C388F4B17BB2}"/>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8A307333-312A-460B-815A-3C84ACF4DFDA}" type="slidenum">
              <a:rPr lang="zh-CN" altLang="en-US"/>
              <a:pPr>
                <a:defRPr/>
              </a:pPr>
              <a:t>‹#›</a:t>
            </a:fld>
            <a:endParaRPr lang="zh-CN" altLang="en-US"/>
          </a:p>
        </p:txBody>
      </p:sp>
    </p:spTree>
    <p:extLst>
      <p:ext uri="{BB962C8B-B14F-4D97-AF65-F5344CB8AC3E}">
        <p14:creationId xmlns:p14="http://schemas.microsoft.com/office/powerpoint/2010/main" val="1562645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82624" y="644693"/>
            <a:ext cx="9905933" cy="615713"/>
          </a:xfrm>
        </p:spPr>
        <p:txBody>
          <a:bodyPr>
            <a:normAutofit/>
          </a:bodyPr>
          <a:lstStyle>
            <a:lvl1pPr algn="l">
              <a:defRPr sz="4000" b="1" i="0">
                <a:solidFill>
                  <a:srgbClr val="005768"/>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sz="half" idx="1"/>
          </p:nvPr>
        </p:nvSpPr>
        <p:spPr>
          <a:xfrm>
            <a:off x="1182623" y="1892830"/>
            <a:ext cx="9905933" cy="4233335"/>
          </a:xfrm>
        </p:spPr>
        <p:txBody>
          <a:bodyPr>
            <a:normAutofit/>
          </a:bodyPr>
          <a:lstStyle>
            <a:lvl1pPr marL="457178" marR="0" indent="-457178" algn="l" defTabSz="1219140" rtl="0" eaLnBrk="1" fontAlgn="auto" latinLnBrk="0" hangingPunct="1">
              <a:lnSpc>
                <a:spcPct val="150000"/>
              </a:lnSpc>
              <a:spcBef>
                <a:spcPct val="20000"/>
              </a:spcBef>
              <a:spcAft>
                <a:spcPts val="0"/>
              </a:spcAft>
              <a:buClr>
                <a:srgbClr val="AE2C2E"/>
              </a:buClr>
              <a:buSzPct val="80000"/>
              <a:buFont typeface="Wingdings" charset="2"/>
              <a:buChar char="l"/>
              <a:tabLst/>
              <a:defRPr sz="2900" b="0" i="0">
                <a:latin typeface="Microsoft YaHei" charset="-122"/>
                <a:ea typeface="Microsoft YaHei" charset="-122"/>
                <a:cs typeface="Microsoft YaHei" charset="-122"/>
              </a:defRPr>
            </a:lvl1pPr>
            <a:lvl2pPr marL="990550" indent="-380981">
              <a:buClr>
                <a:srgbClr val="AE2C2E"/>
              </a:buClr>
              <a:buSzPct val="80000"/>
              <a:buFont typeface="Wingdings" charset="2"/>
              <a:buChar char="l"/>
              <a:defRPr sz="2700" b="0" i="0">
                <a:latin typeface="Microsoft YaHei" charset="-122"/>
                <a:ea typeface="Microsoft YaHei" charset="-122"/>
                <a:cs typeface="Microsoft YaHei" charset="-122"/>
              </a:defRPr>
            </a:lvl2pPr>
            <a:lvl3pPr marL="1523925" indent="-304784">
              <a:buClr>
                <a:srgbClr val="AE2C2E"/>
              </a:buClr>
              <a:buSzPct val="80000"/>
              <a:buFont typeface="Wingdings" charset="2"/>
              <a:buChar char="l"/>
              <a:defRPr sz="2700" b="0" i="0">
                <a:latin typeface="Microsoft YaHei" charset="-122"/>
                <a:ea typeface="Microsoft YaHei" charset="-122"/>
                <a:cs typeface="Microsoft YaHei" charset="-122"/>
              </a:defRPr>
            </a:lvl3pPr>
            <a:lvl4pPr marL="2133493" indent="-304784">
              <a:buClr>
                <a:srgbClr val="AE2C2E"/>
              </a:buClr>
              <a:buSzPct val="80000"/>
              <a:buFont typeface="Wingdings" charset="2"/>
              <a:buChar char="l"/>
              <a:defRPr sz="2700" b="0" i="0">
                <a:latin typeface="Microsoft YaHei" charset="-122"/>
                <a:ea typeface="Microsoft YaHei" charset="-122"/>
                <a:cs typeface="Microsoft YaHei" charset="-122"/>
              </a:defRPr>
            </a:lvl4pPr>
            <a:lvl5pPr marL="2743062" indent="-304784">
              <a:buClr>
                <a:srgbClr val="AE2C2E"/>
              </a:buClr>
              <a:buSzPct val="80000"/>
              <a:buFont typeface="Wingdings" charset="2"/>
              <a:buChar char="l"/>
              <a:defRPr sz="2700" b="0" i="0">
                <a:latin typeface="Microsoft YaHei" charset="-122"/>
                <a:ea typeface="Microsoft YaHei" charset="-122"/>
                <a:cs typeface="Microsoft YaHei" charset="-122"/>
              </a:defRPr>
            </a:lvl5pPr>
            <a:lvl6pPr>
              <a:defRPr sz="2400"/>
            </a:lvl6pPr>
            <a:lvl7pPr>
              <a:defRPr sz="2400"/>
            </a:lvl7pPr>
            <a:lvl8pPr>
              <a:defRPr sz="2400"/>
            </a:lvl8pPr>
            <a:lvl9pPr>
              <a:defRPr sz="2400"/>
            </a:lvl9pPr>
          </a:lstStyle>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endParaRPr lang="en-US" altLang="zh-CN" dirty="0"/>
          </a:p>
          <a:p>
            <a:pPr lvl="0"/>
            <a:endParaRPr lang="zh-CN" altLang="en-US" dirty="0"/>
          </a:p>
        </p:txBody>
      </p:sp>
      <p:sp>
        <p:nvSpPr>
          <p:cNvPr id="4" name="日期占位符 4">
            <a:extLst>
              <a:ext uri="{FF2B5EF4-FFF2-40B4-BE49-F238E27FC236}">
                <a16:creationId xmlns:a16="http://schemas.microsoft.com/office/drawing/2014/main" id="{1BCD8540-099C-4FF4-ADA0-1EE8231A89B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2DE9F627-DA85-410A-939E-96CDDFE8100F}" type="datetimeFigureOut">
              <a:rPr lang="zh-CN" altLang="en-US"/>
              <a:pPr>
                <a:defRPr/>
              </a:pPr>
              <a:t>2018/12/12</a:t>
            </a:fld>
            <a:endParaRPr lang="zh-CN" altLang="en-US"/>
          </a:p>
        </p:txBody>
      </p:sp>
      <p:sp>
        <p:nvSpPr>
          <p:cNvPr id="5" name="页脚占位符 5">
            <a:extLst>
              <a:ext uri="{FF2B5EF4-FFF2-40B4-BE49-F238E27FC236}">
                <a16:creationId xmlns:a16="http://schemas.microsoft.com/office/drawing/2014/main" id="{29CE1DD8-257E-415B-AB12-1B6638EC55CE}"/>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6">
            <a:extLst>
              <a:ext uri="{FF2B5EF4-FFF2-40B4-BE49-F238E27FC236}">
                <a16:creationId xmlns:a16="http://schemas.microsoft.com/office/drawing/2014/main" id="{5BE583FE-81A0-4678-B7FD-780A89F1847C}"/>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C88AABA3-6FC0-406E-89D7-1D710C791275}" type="slidenum">
              <a:rPr lang="zh-CN" altLang="en-US"/>
              <a:pPr>
                <a:defRPr/>
              </a:pPr>
              <a:t>‹#›</a:t>
            </a:fld>
            <a:endParaRPr lang="zh-CN" altLang="en-US"/>
          </a:p>
        </p:txBody>
      </p:sp>
    </p:spTree>
    <p:extLst>
      <p:ext uri="{BB962C8B-B14F-4D97-AF65-F5344CB8AC3E}">
        <p14:creationId xmlns:p14="http://schemas.microsoft.com/office/powerpoint/2010/main" val="280983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F7AA9A7-0671-40D5-8A59-DDB6B6FEEB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85418"/>
            <a:ext cx="12192000" cy="77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935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56DEE-637F-4071-AA3A-9A8EEC2E1F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FE35109-771B-438F-A796-20976D4C8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117ED862-83AD-42A3-B83D-98FF812041C5}"/>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5" name="页脚占位符 4">
            <a:extLst>
              <a:ext uri="{FF2B5EF4-FFF2-40B4-BE49-F238E27FC236}">
                <a16:creationId xmlns:a16="http://schemas.microsoft.com/office/drawing/2014/main" id="{219600C1-BDC7-4BD5-81FE-B780410422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79BCA5-C0DB-4DE6-950D-88714E1EE57D}"/>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4029833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545DD-8ACC-4907-A233-6D1E3BA2F5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464F36-B816-43AC-AB03-60B7AA70AB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E6E4AA-BDE1-407B-B64B-22BB698ADF16}"/>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5" name="页脚占位符 4">
            <a:extLst>
              <a:ext uri="{FF2B5EF4-FFF2-40B4-BE49-F238E27FC236}">
                <a16:creationId xmlns:a16="http://schemas.microsoft.com/office/drawing/2014/main" id="{BA7C2600-C2EC-4E39-AC6C-048184E11D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4FD2F3-B4F1-4B76-958D-C81DDE0208A5}"/>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2108238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3DB68-09E2-4CA0-A3BB-44757D5F74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23665E-2F21-4E05-A3D6-9E35BDDED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A40C14B-83BA-42B6-9A7F-BCF51DF4F538}"/>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5" name="页脚占位符 4">
            <a:extLst>
              <a:ext uri="{FF2B5EF4-FFF2-40B4-BE49-F238E27FC236}">
                <a16:creationId xmlns:a16="http://schemas.microsoft.com/office/drawing/2014/main" id="{0D3BB99E-7F4D-4870-8EE1-5AD89C046F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6A9A6B-5EF3-483C-A5CD-35487BBA9AF8}"/>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715850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BE426-A11C-418E-8641-8EAD2D8BD5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AFB667-671F-44F0-B2B3-9E8BD5A5CC0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B47E061-2895-442B-A4CA-76BAE4A7007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D799C0-231E-44A3-BB24-42C4BE1F6C0F}"/>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6" name="页脚占位符 5">
            <a:extLst>
              <a:ext uri="{FF2B5EF4-FFF2-40B4-BE49-F238E27FC236}">
                <a16:creationId xmlns:a16="http://schemas.microsoft.com/office/drawing/2014/main" id="{5AEE7A89-62AA-4297-8980-D3C1859DA8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3DA284E-635B-4DF7-AEA1-0261C1A3A395}"/>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4210994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DB16F-D759-4706-8CA8-DDD967905C2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492060-B630-41A2-8C63-38778274C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7783780-9569-4887-9AC8-23E61CD88CA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6435371-9608-4CFF-A6B4-191100CD6D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32CB152-9361-4CB1-9EB8-D9F027459BA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5D75E40-1F86-4C10-8B89-F6819DCBDE78}"/>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8" name="页脚占位符 7">
            <a:extLst>
              <a:ext uri="{FF2B5EF4-FFF2-40B4-BE49-F238E27FC236}">
                <a16:creationId xmlns:a16="http://schemas.microsoft.com/office/drawing/2014/main" id="{8D577440-A387-440E-AF1F-3C2958AAB84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3FE423-0EA9-479C-AABF-2D4717D0960D}"/>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3979408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AE147-9E47-4743-9A74-949950ED02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21744F-2B96-4BA2-94AE-3C5376700096}"/>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4" name="页脚占位符 3">
            <a:extLst>
              <a:ext uri="{FF2B5EF4-FFF2-40B4-BE49-F238E27FC236}">
                <a16:creationId xmlns:a16="http://schemas.microsoft.com/office/drawing/2014/main" id="{CAD739B7-E1BA-4B01-8FA8-FC7C622863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20EA623-B95A-4018-AB49-4FA1322CC01E}"/>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1242761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20095D-5264-46F1-94A0-DB9F2DDACAA7}"/>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3" name="页脚占位符 2">
            <a:extLst>
              <a:ext uri="{FF2B5EF4-FFF2-40B4-BE49-F238E27FC236}">
                <a16:creationId xmlns:a16="http://schemas.microsoft.com/office/drawing/2014/main" id="{32534A6A-CA93-41F8-B1D8-7AE5B14247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B3F8AEC-AF21-4629-B3C5-CE5A216B18B6}"/>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1519209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18BB-32E9-40EB-9904-220F0EAEDF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09931CA-3D00-475C-90EE-3E4D44C303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6CA0A24-A101-46B4-8E7B-0CD286796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EBCF4FD-2DCE-49D5-BA8E-44E0BB9FF7AF}"/>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6" name="页脚占位符 5">
            <a:extLst>
              <a:ext uri="{FF2B5EF4-FFF2-40B4-BE49-F238E27FC236}">
                <a16:creationId xmlns:a16="http://schemas.microsoft.com/office/drawing/2014/main" id="{F7CFF403-831C-4691-8D23-1563CEB06A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B462F8-D799-489A-A367-C7AC1A9D1DAE}"/>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637659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53F94-092F-426A-B622-769F3B8540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C8182B-13D1-4848-8C0C-28DA184F6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E4E7BC7-186B-47FC-9EF3-B85C34DBA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053CDD0-B328-42BF-A4D5-A6799DEEBE26}"/>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6" name="页脚占位符 5">
            <a:extLst>
              <a:ext uri="{FF2B5EF4-FFF2-40B4-BE49-F238E27FC236}">
                <a16:creationId xmlns:a16="http://schemas.microsoft.com/office/drawing/2014/main" id="{B75CFD4A-8FDB-4D16-9BB5-5101002BE2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40AE8A-33C7-4C64-8A99-291485238D4F}"/>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233572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79C7E-BBC1-49C4-B7CC-70224B8338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1EF4152-F417-4E7C-848B-85EE515FD95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D68C2B-7709-4C9D-8D1E-D73CADDE4EFE}"/>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5" name="页脚占位符 4">
            <a:extLst>
              <a:ext uri="{FF2B5EF4-FFF2-40B4-BE49-F238E27FC236}">
                <a16:creationId xmlns:a16="http://schemas.microsoft.com/office/drawing/2014/main" id="{B99A452C-AEB9-4D33-8FE0-6ECE86C3F3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B8738F-62EA-4678-A30A-F8C8BFB77144}"/>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725400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609600" y="1600201"/>
            <a:ext cx="10972800" cy="45254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790D25B-A2C2-4A11-A572-5A10DA97E4CA}"/>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63B1E455-977B-46E3-B7F6-CA3CA348F5D5}"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C6902ACD-2CA2-4899-9CD9-838F1008F0E5}"/>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784953F-2ACD-4B9A-92E6-ADE97FC1F4DB}"/>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CDB89A0E-FB18-405F-AD04-4850ADEE5B72}" type="slidenum">
              <a:rPr lang="zh-CN" altLang="en-US"/>
              <a:pPr>
                <a:defRPr/>
              </a:pPr>
              <a:t>‹#›</a:t>
            </a:fld>
            <a:endParaRPr lang="zh-CN" altLang="en-US"/>
          </a:p>
        </p:txBody>
      </p:sp>
    </p:spTree>
    <p:extLst>
      <p:ext uri="{BB962C8B-B14F-4D97-AF65-F5344CB8AC3E}">
        <p14:creationId xmlns:p14="http://schemas.microsoft.com/office/powerpoint/2010/main" val="3012748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A2DAA1-B05D-4397-8459-8A0B12D499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D829DD-D121-4919-9A97-D1FC14D28D7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A67F65-8DE3-40AD-8BE7-1AAD1FB667DD}"/>
              </a:ext>
            </a:extLst>
          </p:cNvPr>
          <p:cNvSpPr>
            <a:spLocks noGrp="1"/>
          </p:cNvSpPr>
          <p:nvPr>
            <p:ph type="dt" sz="half" idx="10"/>
          </p:nvPr>
        </p:nvSpPr>
        <p:spPr/>
        <p:txBody>
          <a:bodyPr/>
          <a:lstStyle/>
          <a:p>
            <a:fld id="{08A2AC5C-195C-4248-93F3-EE017C35B5AA}" type="datetimeFigureOut">
              <a:rPr lang="zh-CN" altLang="en-US" smtClean="0"/>
              <a:t>2018/12/12</a:t>
            </a:fld>
            <a:endParaRPr lang="zh-CN" altLang="en-US"/>
          </a:p>
        </p:txBody>
      </p:sp>
      <p:sp>
        <p:nvSpPr>
          <p:cNvPr id="5" name="页脚占位符 4">
            <a:extLst>
              <a:ext uri="{FF2B5EF4-FFF2-40B4-BE49-F238E27FC236}">
                <a16:creationId xmlns:a16="http://schemas.microsoft.com/office/drawing/2014/main" id="{2A680F37-7505-4ABA-AD4E-3119F5E78F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89ED30-D2D3-43B7-87B5-8CD674E4E697}"/>
              </a:ext>
            </a:extLst>
          </p:cNvPr>
          <p:cNvSpPr>
            <a:spLocks noGrp="1"/>
          </p:cNvSpPr>
          <p:nvPr>
            <p:ph type="sldNum" sz="quarter" idx="12"/>
          </p:nvPr>
        </p:nvSpPr>
        <p:spPr/>
        <p:txBody>
          <a:body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2078119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1450" y="6176963"/>
            <a:ext cx="11064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4">
            <a:extLst/>
          </p:cNvPr>
          <p:cNvSpPr>
            <a:spLocks noGrp="1"/>
          </p:cNvSpPr>
          <p:nvPr>
            <p:ph type="dt" sz="half" idx="10"/>
          </p:nvPr>
        </p:nvSpPr>
        <p:spPr/>
        <p:txBody>
          <a:bodyPr/>
          <a:lstStyle>
            <a:lvl1pPr>
              <a:defRPr/>
            </a:lvl1pPr>
          </a:lstStyle>
          <a:p>
            <a:pPr>
              <a:defRPr/>
            </a:pPr>
            <a:fld id="{1D13897B-CDEE-C446-A8E8-F03EADD362B2}" type="datetimeFigureOut">
              <a:rPr lang="zh-CN" altLang="en-US"/>
              <a:pPr>
                <a:defRPr/>
              </a:pPr>
              <a:t>2018/12/12</a:t>
            </a:fld>
            <a:endParaRPr lang="zh-CN" altLang="en-US"/>
          </a:p>
        </p:txBody>
      </p:sp>
      <p:sp>
        <p:nvSpPr>
          <p:cNvPr id="8" name="页脚占位符 5">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6">
            <a:extLst/>
          </p:cNvPr>
          <p:cNvSpPr>
            <a:spLocks noGrp="1"/>
          </p:cNvSpPr>
          <p:nvPr>
            <p:ph type="sldNum" sz="quarter" idx="12"/>
          </p:nvPr>
        </p:nvSpPr>
        <p:spPr/>
        <p:txBody>
          <a:bodyPr/>
          <a:lstStyle>
            <a:lvl1pPr>
              <a:defRPr/>
            </a:lvl1pPr>
          </a:lstStyle>
          <a:p>
            <a:pPr>
              <a:defRPr/>
            </a:pPr>
            <a:fld id="{4EB15499-56B7-9743-82CE-A45E4999FE2D}" type="slidenum">
              <a:rPr lang="zh-CN" altLang="en-US"/>
              <a:pPr>
                <a:defRPr/>
              </a:pPr>
              <a:t>‹#›</a:t>
            </a:fld>
            <a:endParaRPr lang="zh-CN" altLang="en-US"/>
          </a:p>
        </p:txBody>
      </p:sp>
    </p:spTree>
    <p:extLst>
      <p:ext uri="{BB962C8B-B14F-4D97-AF65-F5344CB8AC3E}">
        <p14:creationId xmlns:p14="http://schemas.microsoft.com/office/powerpoint/2010/main" val="12428684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5"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1450" y="6176963"/>
            <a:ext cx="11064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p:cNvPr>
          <p:cNvSpPr>
            <a:spLocks noGrp="1"/>
          </p:cNvSpPr>
          <p:nvPr>
            <p:ph type="dt" sz="half" idx="10"/>
          </p:nvPr>
        </p:nvSpPr>
        <p:spPr/>
        <p:txBody>
          <a:bodyPr/>
          <a:lstStyle>
            <a:lvl1pPr>
              <a:defRPr/>
            </a:lvl1pPr>
          </a:lstStyle>
          <a:p>
            <a:pPr>
              <a:defRPr/>
            </a:pPr>
            <a:fld id="{4E4DC9A5-7AD1-D942-B962-78781F873696}" type="datetimeFigureOut">
              <a:rPr lang="zh-CN" altLang="en-US"/>
              <a:pPr>
                <a:defRPr/>
              </a:pPr>
              <a:t>2018/12/12</a:t>
            </a:fld>
            <a:endParaRPr lang="zh-CN" altLang="en-US"/>
          </a:p>
        </p:txBody>
      </p:sp>
      <p:sp>
        <p:nvSpPr>
          <p:cNvPr id="7" name="页脚占位符 4">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p:cNvPr>
          <p:cNvSpPr>
            <a:spLocks noGrp="1"/>
          </p:cNvSpPr>
          <p:nvPr>
            <p:ph type="sldNum" sz="quarter" idx="12"/>
          </p:nvPr>
        </p:nvSpPr>
        <p:spPr/>
        <p:txBody>
          <a:bodyPr/>
          <a:lstStyle>
            <a:lvl1pPr>
              <a:defRPr/>
            </a:lvl1pPr>
          </a:lstStyle>
          <a:p>
            <a:pPr>
              <a:defRPr/>
            </a:pPr>
            <a:fld id="{E61FFBBE-202C-F94E-AED0-13ED66CF1E51}" type="slidenum">
              <a:rPr lang="zh-CN" altLang="en-US"/>
              <a:pPr>
                <a:defRPr/>
              </a:pPr>
              <a:t>‹#›</a:t>
            </a:fld>
            <a:endParaRPr lang="zh-CN" altLang="en-US"/>
          </a:p>
        </p:txBody>
      </p:sp>
      <p:sp>
        <p:nvSpPr>
          <p:cNvPr id="11" name="矩形 10"/>
          <p:cNvSpPr/>
          <p:nvPr userDrawn="1"/>
        </p:nvSpPr>
        <p:spPr>
          <a:xfrm>
            <a:off x="655638" y="-1"/>
            <a:ext cx="73411" cy="1285104"/>
          </a:xfrm>
          <a:prstGeom prst="rect">
            <a:avLst/>
          </a:prstGeom>
          <a:solidFill>
            <a:srgbClr val="AE2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343197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084973"/>
            <a:ext cx="12192000" cy="77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2"/>
            <a:ext cx="5904247" cy="106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505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084973"/>
            <a:ext cx="12192000" cy="77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4035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609600" y="1600201"/>
            <a:ext cx="10972800" cy="45254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5" name="页脚占位符 4"/>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3670992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a:prstGeom prst="rect">
            <a:avLst/>
          </a:prstGeo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185"/>
            <a:ext cx="10363200" cy="1500716"/>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5" name="页脚占位符 4"/>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3112910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43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43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6" name="页脚占位符 5"/>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297415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4584"/>
            <a:ext cx="5386917" cy="641349"/>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5934"/>
            <a:ext cx="5386917" cy="3949700"/>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4584"/>
            <a:ext cx="5389033" cy="641349"/>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8" y="2175934"/>
            <a:ext cx="5389033" cy="3949700"/>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8" name="页脚占位符 7"/>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89576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4" name="页脚占位符 3"/>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108325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a:prstGeom prst="rect">
            <a:avLst/>
          </a:prstGeo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185"/>
            <a:ext cx="10363200" cy="1500716"/>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FA0743-9929-4795-9C65-56265980E0D1}"/>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D62D7125-56DA-4D0A-BBDC-C213C7D9792B}"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309EBDAD-3138-48E5-8E95-97D68C84423A}"/>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2DF0FE5-B9CF-4926-AA58-2CB415C74310}"/>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3E09AD9-776F-42C4-86D9-0B2D16B9DA8C}" type="slidenum">
              <a:rPr lang="zh-CN" altLang="en-US"/>
              <a:pPr>
                <a:defRPr/>
              </a:pPr>
              <a:t>‹#›</a:t>
            </a:fld>
            <a:endParaRPr lang="zh-CN" altLang="en-US"/>
          </a:p>
        </p:txBody>
      </p:sp>
    </p:spTree>
    <p:extLst>
      <p:ext uri="{BB962C8B-B14F-4D97-AF65-F5344CB8AC3E}">
        <p14:creationId xmlns:p14="http://schemas.microsoft.com/office/powerpoint/2010/main" val="38888086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3" name="页脚占位符 2"/>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2836483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a:prstGeom prst="rect">
            <a:avLst/>
          </a:prstGeo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1"/>
            <a:ext cx="6815667" cy="585258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0"/>
            <a:ext cx="4011084" cy="469053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6" name="页脚占位符 5"/>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1341313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a:prstGeom prst="rect">
            <a:avLst/>
          </a:prstGeo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3833"/>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867"/>
            <a:ext cx="7315200" cy="80433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6" name="页脚占位符 5"/>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39694004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43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5" name="页脚占位符 4"/>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3841051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7"/>
            <a:ext cx="2743200" cy="585046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5167"/>
            <a:ext cx="8026400" cy="585046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6183"/>
          </a:xfrm>
          <a:prstGeom prst="rect">
            <a:avLst/>
          </a:prstGeom>
        </p:spPr>
        <p:txBody>
          <a:bodyPr/>
          <a:lstStyle/>
          <a:p>
            <a:fld id="{3B64F234-F16D-4E64-B21E-F4A3F6E643D2}" type="datetimeFigureOut">
              <a:rPr lang="zh-CN" altLang="en-US" smtClean="0"/>
              <a:pPr/>
              <a:t>2018/12/12</a:t>
            </a:fld>
            <a:endParaRPr lang="zh-CN" altLang="en-US"/>
          </a:p>
        </p:txBody>
      </p:sp>
      <p:sp>
        <p:nvSpPr>
          <p:cNvPr id="5" name="页脚占位符 4"/>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6183"/>
          </a:xfrm>
          <a:prstGeom prst="rect">
            <a:avLst/>
          </a:prstGeom>
        </p:spPr>
        <p:txBody>
          <a:bodyPr/>
          <a:lstStyle/>
          <a:p>
            <a:fld id="{D9CF93D5-A471-4532-8F4C-84313756F101}" type="slidenum">
              <a:rPr lang="zh-CN" altLang="en-US" smtClean="0"/>
              <a:pPr/>
              <a:t>‹#›</a:t>
            </a:fld>
            <a:endParaRPr lang="zh-CN" altLang="en-US"/>
          </a:p>
        </p:txBody>
      </p:sp>
    </p:spTree>
    <p:extLst>
      <p:ext uri="{BB962C8B-B14F-4D97-AF65-F5344CB8AC3E}">
        <p14:creationId xmlns:p14="http://schemas.microsoft.com/office/powerpoint/2010/main" val="26917225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a:xfrm>
            <a:off x="874713" y="1516725"/>
            <a:ext cx="7892993" cy="4311619"/>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lvl1pPr>
              <a:defRPr lang="zh-CN" altLang="en-US"/>
            </a:lvl1pPr>
          </a:lstStyle>
          <a:p>
            <a:pPr lvl="0"/>
            <a:endParaRPr lang="zh-CN" altLang="en-US"/>
          </a:p>
        </p:txBody>
      </p:sp>
      <p:sp>
        <p:nvSpPr>
          <p:cNvPr id="3" name="图片占位符 1"/>
          <p:cNvSpPr>
            <a:spLocks noGrp="1"/>
          </p:cNvSpPr>
          <p:nvPr>
            <p:ph type="pic" sz="quarter" idx="11"/>
          </p:nvPr>
        </p:nvSpPr>
        <p:spPr>
          <a:xfrm>
            <a:off x="8972552" y="1516726"/>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a:p>
        </p:txBody>
      </p:sp>
      <p:sp>
        <p:nvSpPr>
          <p:cNvPr id="4" name="图片占位符 1"/>
          <p:cNvSpPr>
            <a:spLocks noGrp="1"/>
          </p:cNvSpPr>
          <p:nvPr>
            <p:ph type="pic" sz="quarter" idx="12"/>
          </p:nvPr>
        </p:nvSpPr>
        <p:spPr>
          <a:xfrm>
            <a:off x="8972552" y="3032118"/>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a:p>
        </p:txBody>
      </p:sp>
      <p:sp>
        <p:nvSpPr>
          <p:cNvPr id="5" name="图片占位符 1"/>
          <p:cNvSpPr>
            <a:spLocks noGrp="1"/>
          </p:cNvSpPr>
          <p:nvPr>
            <p:ph type="pic" sz="quarter" idx="13"/>
          </p:nvPr>
        </p:nvSpPr>
        <p:spPr>
          <a:xfrm>
            <a:off x="8972552" y="4547510"/>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a:p>
        </p:txBody>
      </p:sp>
    </p:spTree>
    <p:extLst>
      <p:ext uri="{BB962C8B-B14F-4D97-AF65-F5344CB8AC3E}">
        <p14:creationId xmlns:p14="http://schemas.microsoft.com/office/powerpoint/2010/main" val="7541910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13" name="矩形 12"/>
          <p:cNvSpPr/>
          <p:nvPr userDrawn="1"/>
        </p:nvSpPr>
        <p:spPr>
          <a:xfrm>
            <a:off x="0" y="2006635"/>
            <a:ext cx="12192000" cy="2400267"/>
          </a:xfrm>
          <a:prstGeom prst="rect">
            <a:avLst/>
          </a:prstGeom>
          <a:solidFill>
            <a:srgbClr val="2A3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 name="标题 1"/>
          <p:cNvSpPr>
            <a:spLocks noGrp="1"/>
          </p:cNvSpPr>
          <p:nvPr>
            <p:ph type="title"/>
          </p:nvPr>
        </p:nvSpPr>
        <p:spPr>
          <a:xfrm>
            <a:off x="963084" y="2525731"/>
            <a:ext cx="10363200" cy="1362075"/>
          </a:xfrm>
        </p:spPr>
        <p:txBody>
          <a:bodyPr anchor="ctr"/>
          <a:lstStyle>
            <a:lvl1pPr algn="ctr">
              <a:defRPr sz="5333" b="1" i="0" cap="all">
                <a:solidFill>
                  <a:schemeClr val="bg1"/>
                </a:solidFill>
                <a:latin typeface="Microsoft YaHei" charset="-122"/>
                <a:ea typeface="Microsoft YaHei" charset="-122"/>
                <a:cs typeface="Microsoft YaHei"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41432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9" name="Picture 2" descr="C:\Users\Airo\Desktop\未标题-1.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549" r="-4837"/>
          <a:stretch/>
        </p:blipFill>
        <p:spPr bwMode="auto">
          <a:xfrm>
            <a:off x="-432725" y="6510984"/>
            <a:ext cx="13214453" cy="374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p:cNvSpPr txBox="1"/>
          <p:nvPr userDrawn="1"/>
        </p:nvSpPr>
        <p:spPr>
          <a:xfrm>
            <a:off x="8592278" y="6152528"/>
            <a:ext cx="3373039" cy="318100"/>
          </a:xfrm>
          <a:prstGeom prst="rect">
            <a:avLst/>
          </a:prstGeom>
          <a:noFill/>
        </p:spPr>
        <p:txBody>
          <a:bodyPr wrap="none" rtlCol="0">
            <a:spAutoFit/>
          </a:bodyPr>
          <a:lstStyle/>
          <a:p>
            <a:r>
              <a:rPr lang="zh-CN" altLang="en-US" sz="1467" dirty="0">
                <a:solidFill>
                  <a:srgbClr val="005768"/>
                </a:solidFill>
                <a:latin typeface="微软雅黑" panose="020B0503020204020204" pitchFamily="34" charset="-122"/>
                <a:ea typeface="微软雅黑" panose="020B0503020204020204" pitchFamily="34" charset="-122"/>
              </a:rPr>
              <a:t>华中师范大学附属国际智能教育幼儿园</a:t>
            </a:r>
          </a:p>
        </p:txBody>
      </p:sp>
      <p:sp>
        <p:nvSpPr>
          <p:cNvPr id="3" name="内容占位符 2">
            <a:extLst/>
          </p:cNvPr>
          <p:cNvSpPr>
            <a:spLocks noGrp="1"/>
          </p:cNvSpPr>
          <p:nvPr>
            <p:ph idx="1"/>
          </p:nvPr>
        </p:nvSpPr>
        <p:spPr>
          <a:xfrm>
            <a:off x="1583499" y="1316766"/>
            <a:ext cx="9217024" cy="4416492"/>
          </a:xfrm>
        </p:spPr>
        <p:txBody>
          <a:bodyPr/>
          <a:lstStyle>
            <a:lvl1pPr marL="0" indent="0">
              <a:buFontTx/>
              <a:buNone/>
              <a:defRPr sz="3200" b="0" i="0">
                <a:latin typeface="Microsoft YaHei" charset="-122"/>
                <a:ea typeface="Microsoft YaHei" charset="-122"/>
                <a:cs typeface="Microsoft YaHei" charset="-122"/>
              </a:defRPr>
            </a:lvl1pPr>
            <a:lvl2pPr marL="609585" indent="0">
              <a:buFontTx/>
              <a:buNone/>
              <a:defRPr sz="2667" b="0" i="0">
                <a:latin typeface="Microsoft YaHei" charset="-122"/>
                <a:ea typeface="Microsoft YaHei" charset="-122"/>
                <a:cs typeface="Microsoft YaHei" charset="-122"/>
              </a:defRPr>
            </a:lvl2pPr>
            <a:lvl3pPr marL="1219170" indent="0">
              <a:buFontTx/>
              <a:buNone/>
              <a:defRPr sz="2400" b="0" i="0">
                <a:latin typeface="Microsoft YaHei" charset="-122"/>
                <a:ea typeface="Microsoft YaHei" charset="-122"/>
                <a:cs typeface="Microsoft YaHei" charset="-122"/>
              </a:defRPr>
            </a:lvl3pPr>
            <a:lvl4pPr marL="1828754" indent="0">
              <a:buFontTx/>
              <a:buNone/>
              <a:defRPr b="0" i="0">
                <a:latin typeface="Microsoft YaHei" charset="-122"/>
                <a:ea typeface="Microsoft YaHei" charset="-122"/>
                <a:cs typeface="Microsoft YaHei" charset="-122"/>
              </a:defRPr>
            </a:lvl4pPr>
            <a:lvl5pPr marL="2438339" indent="0">
              <a:buFontTx/>
              <a:buNone/>
              <a:defRPr b="0" i="0">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二级</a:t>
            </a:r>
          </a:p>
          <a:p>
            <a:pPr lvl="2"/>
            <a:r>
              <a:rPr lang="zh-CN" altLang="en-US" dirty="0"/>
              <a:t>三级</a:t>
            </a:r>
          </a:p>
        </p:txBody>
      </p:sp>
    </p:spTree>
    <p:extLst>
      <p:ext uri="{BB962C8B-B14F-4D97-AF65-F5344CB8AC3E}">
        <p14:creationId xmlns:p14="http://schemas.microsoft.com/office/powerpoint/2010/main" val="10445685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82623" y="644692"/>
            <a:ext cx="9905933" cy="615713"/>
          </a:xfrm>
        </p:spPr>
        <p:txBody>
          <a:bodyPr>
            <a:normAutofit/>
          </a:bodyPr>
          <a:lstStyle>
            <a:lvl1pPr algn="l">
              <a:defRPr sz="4000" b="1" i="0">
                <a:solidFill>
                  <a:srgbClr val="005768"/>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sz="half" idx="1"/>
          </p:nvPr>
        </p:nvSpPr>
        <p:spPr>
          <a:xfrm>
            <a:off x="1182622" y="1892829"/>
            <a:ext cx="9905933" cy="4233335"/>
          </a:xfrm>
        </p:spPr>
        <p:txBody>
          <a:bodyPr>
            <a:normAutofit/>
          </a:bodyPr>
          <a:lstStyle>
            <a:lvl1pPr marL="457189" marR="0" indent="-457189" algn="l" defTabSz="1219170" rtl="0" eaLnBrk="1" fontAlgn="auto" latinLnBrk="0" hangingPunct="1">
              <a:lnSpc>
                <a:spcPct val="150000"/>
              </a:lnSpc>
              <a:spcBef>
                <a:spcPct val="20000"/>
              </a:spcBef>
              <a:spcAft>
                <a:spcPts val="0"/>
              </a:spcAft>
              <a:buClr>
                <a:srgbClr val="AE2C2E"/>
              </a:buClr>
              <a:buSzPct val="80000"/>
              <a:buFont typeface="Wingdings" charset="2"/>
              <a:buChar char="l"/>
              <a:tabLst/>
              <a:defRPr sz="2933" b="0" i="0">
                <a:latin typeface="Microsoft YaHei" charset="-122"/>
                <a:ea typeface="Microsoft YaHei" charset="-122"/>
                <a:cs typeface="Microsoft YaHei" charset="-122"/>
              </a:defRPr>
            </a:lvl1pPr>
            <a:lvl2pPr marL="990575" indent="-380990">
              <a:buClr>
                <a:srgbClr val="AE2C2E"/>
              </a:buClr>
              <a:buSzPct val="80000"/>
              <a:buFont typeface="Wingdings" charset="2"/>
              <a:buChar char="l"/>
              <a:defRPr sz="2667" b="0" i="0">
                <a:latin typeface="Microsoft YaHei" charset="-122"/>
                <a:ea typeface="Microsoft YaHei" charset="-122"/>
                <a:cs typeface="Microsoft YaHei" charset="-122"/>
              </a:defRPr>
            </a:lvl2pPr>
            <a:lvl3pPr marL="1523962" indent="-304792">
              <a:buClr>
                <a:srgbClr val="AE2C2E"/>
              </a:buClr>
              <a:buSzPct val="80000"/>
              <a:buFont typeface="Wingdings" charset="2"/>
              <a:buChar char="l"/>
              <a:defRPr sz="2667" b="0" i="0">
                <a:latin typeface="Microsoft YaHei" charset="-122"/>
                <a:ea typeface="Microsoft YaHei" charset="-122"/>
                <a:cs typeface="Microsoft YaHei" charset="-122"/>
              </a:defRPr>
            </a:lvl3pPr>
            <a:lvl4pPr marL="2133547" indent="-304792">
              <a:buClr>
                <a:srgbClr val="AE2C2E"/>
              </a:buClr>
              <a:buSzPct val="80000"/>
              <a:buFont typeface="Wingdings" charset="2"/>
              <a:buChar char="l"/>
              <a:defRPr sz="2667" b="0" i="0">
                <a:latin typeface="Microsoft YaHei" charset="-122"/>
                <a:ea typeface="Microsoft YaHei" charset="-122"/>
                <a:cs typeface="Microsoft YaHei" charset="-122"/>
              </a:defRPr>
            </a:lvl4pPr>
            <a:lvl5pPr marL="2743131" indent="-304792">
              <a:buClr>
                <a:srgbClr val="AE2C2E"/>
              </a:buClr>
              <a:buSzPct val="80000"/>
              <a:buFont typeface="Wingdings" charset="2"/>
              <a:buChar char="l"/>
              <a:defRPr sz="2667" b="0" i="0">
                <a:latin typeface="Microsoft YaHei" charset="-122"/>
                <a:ea typeface="Microsoft YaHei" charset="-122"/>
                <a:cs typeface="Microsoft YaHei" charset="-122"/>
              </a:defRPr>
            </a:lvl5pPr>
            <a:lvl6pPr>
              <a:defRPr sz="2400"/>
            </a:lvl6pPr>
            <a:lvl7pPr>
              <a:defRPr sz="2400"/>
            </a:lvl7pPr>
            <a:lvl8pPr>
              <a:defRPr sz="2400"/>
            </a:lvl8pPr>
            <a:lvl9pPr>
              <a:defRPr sz="2400"/>
            </a:lvl9pPr>
          </a:lstStyle>
          <a:p>
            <a:pPr lvl="0"/>
            <a:r>
              <a:rPr lang="zh-CN" altLang="en-US" dirty="0"/>
              <a:t>单击此处编辑母版文本样式</a:t>
            </a:r>
            <a:endParaRPr lang="en-US" altLang="zh-CN" dirty="0"/>
          </a:p>
          <a:p>
            <a:pPr marL="457189" marR="0" lvl="0" indent="-457189" algn="l" defTabSz="1219170" rtl="0" eaLnBrk="1" fontAlgn="auto" latinLnBrk="0" hangingPunct="1">
              <a:lnSpc>
                <a:spcPct val="200000"/>
              </a:lnSpc>
              <a:spcBef>
                <a:spcPct val="20000"/>
              </a:spcBef>
              <a:spcAft>
                <a:spcPts val="0"/>
              </a:spcAft>
              <a:buClr>
                <a:srgbClr val="AE2C2E"/>
              </a:buClr>
              <a:buSzPct val="80000"/>
              <a:buFont typeface="Wingdings" charset="2"/>
              <a:buChar char="l"/>
              <a:tabLst/>
              <a:defRPr/>
            </a:pPr>
            <a:r>
              <a:rPr lang="zh-CN" altLang="en-US" dirty="0"/>
              <a:t>单击此处编辑母版文本样式</a:t>
            </a:r>
            <a:endParaRPr lang="en-US" altLang="zh-CN" dirty="0"/>
          </a:p>
          <a:p>
            <a:pPr marL="457189" marR="0" lvl="0" indent="-457189" algn="l" defTabSz="1219170" rtl="0" eaLnBrk="1" fontAlgn="auto" latinLnBrk="0" hangingPunct="1">
              <a:lnSpc>
                <a:spcPct val="200000"/>
              </a:lnSpc>
              <a:spcBef>
                <a:spcPct val="20000"/>
              </a:spcBef>
              <a:spcAft>
                <a:spcPts val="0"/>
              </a:spcAft>
              <a:buClr>
                <a:srgbClr val="AE2C2E"/>
              </a:buClr>
              <a:buSzPct val="80000"/>
              <a:buFont typeface="Wingdings" charset="2"/>
              <a:buChar char="l"/>
              <a:tabLst/>
              <a:defRPr/>
            </a:pPr>
            <a:r>
              <a:rPr lang="zh-CN" altLang="en-US" dirty="0"/>
              <a:t>单击此处编辑母版文本样式</a:t>
            </a:r>
            <a:endParaRPr lang="en-US" altLang="zh-CN" dirty="0"/>
          </a:p>
          <a:p>
            <a:pPr marL="457189" marR="0" lvl="0" indent="-457189" algn="l" defTabSz="1219170" rtl="0" eaLnBrk="1" fontAlgn="auto" latinLnBrk="0" hangingPunct="1">
              <a:lnSpc>
                <a:spcPct val="200000"/>
              </a:lnSpc>
              <a:spcBef>
                <a:spcPct val="20000"/>
              </a:spcBef>
              <a:spcAft>
                <a:spcPts val="0"/>
              </a:spcAft>
              <a:buClr>
                <a:srgbClr val="AE2C2E"/>
              </a:buClr>
              <a:buSzPct val="80000"/>
              <a:buFont typeface="Wingdings" charset="2"/>
              <a:buChar char="l"/>
              <a:tabLst/>
              <a:defRPr/>
            </a:pPr>
            <a:endParaRPr lang="en-US" altLang="zh-CN" dirty="0"/>
          </a:p>
          <a:p>
            <a:pPr lvl="0"/>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Picture 2" descr="C:\Users\Airo\Desktop\未标题-1.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549" r="-4837"/>
          <a:stretch/>
        </p:blipFill>
        <p:spPr bwMode="auto">
          <a:xfrm>
            <a:off x="-432725" y="6510984"/>
            <a:ext cx="13214453" cy="374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p:cNvSpPr txBox="1"/>
          <p:nvPr userDrawn="1"/>
        </p:nvSpPr>
        <p:spPr>
          <a:xfrm>
            <a:off x="8592278" y="6152528"/>
            <a:ext cx="3373039" cy="318100"/>
          </a:xfrm>
          <a:prstGeom prst="rect">
            <a:avLst/>
          </a:prstGeom>
          <a:noFill/>
        </p:spPr>
        <p:txBody>
          <a:bodyPr wrap="none" rtlCol="0">
            <a:spAutoFit/>
          </a:bodyPr>
          <a:lstStyle/>
          <a:p>
            <a:r>
              <a:rPr lang="zh-CN" altLang="en-US" sz="1467" dirty="0">
                <a:solidFill>
                  <a:srgbClr val="005768"/>
                </a:solidFill>
                <a:latin typeface="微软雅黑" panose="020B0503020204020204" pitchFamily="34" charset="-122"/>
                <a:ea typeface="微软雅黑" panose="020B0503020204020204" pitchFamily="34" charset="-122"/>
              </a:rPr>
              <a:t>华中师范大学附属国际智能教育幼儿园</a:t>
            </a:r>
          </a:p>
        </p:txBody>
      </p:sp>
      <p:sp>
        <p:nvSpPr>
          <p:cNvPr id="11" name="矩形 10"/>
          <p:cNvSpPr/>
          <p:nvPr userDrawn="1"/>
        </p:nvSpPr>
        <p:spPr>
          <a:xfrm>
            <a:off x="-6633" y="671239"/>
            <a:ext cx="918057" cy="553973"/>
          </a:xfrm>
          <a:prstGeom prst="rect">
            <a:avLst/>
          </a:prstGeom>
          <a:solidFill>
            <a:srgbClr val="AE2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4219442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7471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dirty="0"/>
          </a:p>
        </p:txBody>
      </p:sp>
      <p:sp>
        <p:nvSpPr>
          <p:cNvPr id="17" name="图片占位符 16"/>
          <p:cNvSpPr>
            <a:spLocks noGrp="1"/>
          </p:cNvSpPr>
          <p:nvPr>
            <p:ph type="pic" sz="quarter" idx="11"/>
          </p:nvPr>
        </p:nvSpPr>
        <p:spPr>
          <a:xfrm>
            <a:off x="2669117"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dirty="0"/>
          </a:p>
        </p:txBody>
      </p:sp>
      <p:sp>
        <p:nvSpPr>
          <p:cNvPr id="18" name="图片占位符 17"/>
          <p:cNvSpPr>
            <a:spLocks noGrp="1"/>
          </p:cNvSpPr>
          <p:nvPr>
            <p:ph type="pic" sz="quarter" idx="12"/>
          </p:nvPr>
        </p:nvSpPr>
        <p:spPr>
          <a:xfrm>
            <a:off x="4463518"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dirty="0"/>
          </a:p>
        </p:txBody>
      </p:sp>
      <p:sp>
        <p:nvSpPr>
          <p:cNvPr id="19" name="图片占位符 18"/>
          <p:cNvSpPr>
            <a:spLocks noGrp="1"/>
          </p:cNvSpPr>
          <p:nvPr>
            <p:ph type="pic" sz="quarter" idx="13"/>
          </p:nvPr>
        </p:nvSpPr>
        <p:spPr>
          <a:xfrm>
            <a:off x="6257919"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a:p>
        </p:txBody>
      </p:sp>
      <p:sp>
        <p:nvSpPr>
          <p:cNvPr id="20" name="图片占位符 19"/>
          <p:cNvSpPr>
            <a:spLocks noGrp="1"/>
          </p:cNvSpPr>
          <p:nvPr>
            <p:ph type="pic" sz="quarter" idx="14"/>
          </p:nvPr>
        </p:nvSpPr>
        <p:spPr>
          <a:xfrm>
            <a:off x="8052321"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a:p>
        </p:txBody>
      </p:sp>
      <p:sp>
        <p:nvSpPr>
          <p:cNvPr id="21" name="图片占位符 20"/>
          <p:cNvSpPr>
            <a:spLocks noGrp="1"/>
          </p:cNvSpPr>
          <p:nvPr>
            <p:ph type="pic" sz="quarter" idx="15"/>
          </p:nvPr>
        </p:nvSpPr>
        <p:spPr>
          <a:xfrm>
            <a:off x="984672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endParaRPr lang="zh-CN" altLang="en-US"/>
          </a:p>
        </p:txBody>
      </p:sp>
    </p:spTree>
    <p:extLst>
      <p:ext uri="{BB962C8B-B14F-4D97-AF65-F5344CB8AC3E}">
        <p14:creationId xmlns:p14="http://schemas.microsoft.com/office/powerpoint/2010/main" val="123719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43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43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4833881-FE1C-4D44-814A-6A9F4CEBE2D6}"/>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C9E9D564-7F96-4D8E-9159-A44152DC64B3}" type="datetimeFigureOut">
              <a:rPr lang="zh-CN" altLang="en-US"/>
              <a:pPr>
                <a:defRPr/>
              </a:pPr>
              <a:t>2018/12/12</a:t>
            </a:fld>
            <a:endParaRPr lang="zh-CN" altLang="en-US"/>
          </a:p>
        </p:txBody>
      </p:sp>
      <p:sp>
        <p:nvSpPr>
          <p:cNvPr id="6" name="页脚占位符 5">
            <a:extLst>
              <a:ext uri="{FF2B5EF4-FFF2-40B4-BE49-F238E27FC236}">
                <a16:creationId xmlns:a16="http://schemas.microsoft.com/office/drawing/2014/main" id="{6F9B8E2E-7278-40F9-9EF4-54197CAFA63F}"/>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25E0BC95-84F8-4918-ADE5-313EE0906768}"/>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13AF9185-BC68-4890-B54A-EC3454D61119}" type="slidenum">
              <a:rPr lang="zh-CN" altLang="en-US"/>
              <a:pPr>
                <a:defRPr/>
              </a:pPr>
              <a:t>‹#›</a:t>
            </a:fld>
            <a:endParaRPr lang="zh-CN" altLang="en-US"/>
          </a:p>
        </p:txBody>
      </p:sp>
    </p:spTree>
    <p:extLst>
      <p:ext uri="{BB962C8B-B14F-4D97-AF65-F5344CB8AC3E}">
        <p14:creationId xmlns:p14="http://schemas.microsoft.com/office/powerpoint/2010/main" val="30846023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82624" y="644693"/>
            <a:ext cx="9905933" cy="615713"/>
          </a:xfrm>
        </p:spPr>
        <p:txBody>
          <a:bodyPr>
            <a:normAutofit/>
          </a:bodyPr>
          <a:lstStyle>
            <a:lvl1pPr algn="l">
              <a:defRPr sz="4000" b="1" i="0">
                <a:solidFill>
                  <a:srgbClr val="005768"/>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sz="half" idx="1"/>
          </p:nvPr>
        </p:nvSpPr>
        <p:spPr>
          <a:xfrm>
            <a:off x="1182623" y="1892830"/>
            <a:ext cx="9905933" cy="4233335"/>
          </a:xfrm>
        </p:spPr>
        <p:txBody>
          <a:bodyPr>
            <a:normAutofit/>
          </a:bodyPr>
          <a:lstStyle>
            <a:lvl1pPr marL="457178" marR="0" indent="-457178" algn="l" defTabSz="1219140" rtl="0" eaLnBrk="1" fontAlgn="auto" latinLnBrk="0" hangingPunct="1">
              <a:lnSpc>
                <a:spcPct val="150000"/>
              </a:lnSpc>
              <a:spcBef>
                <a:spcPct val="20000"/>
              </a:spcBef>
              <a:spcAft>
                <a:spcPts val="0"/>
              </a:spcAft>
              <a:buClr>
                <a:srgbClr val="AE2C2E"/>
              </a:buClr>
              <a:buSzPct val="80000"/>
              <a:buFont typeface="Wingdings" charset="2"/>
              <a:buChar char="l"/>
              <a:tabLst/>
              <a:defRPr sz="2900" b="0" i="0">
                <a:latin typeface="Microsoft YaHei" charset="-122"/>
                <a:ea typeface="Microsoft YaHei" charset="-122"/>
                <a:cs typeface="Microsoft YaHei" charset="-122"/>
              </a:defRPr>
            </a:lvl1pPr>
            <a:lvl2pPr marL="990550" indent="-380981">
              <a:buClr>
                <a:srgbClr val="AE2C2E"/>
              </a:buClr>
              <a:buSzPct val="80000"/>
              <a:buFont typeface="Wingdings" charset="2"/>
              <a:buChar char="l"/>
              <a:defRPr sz="2700" b="0" i="0">
                <a:latin typeface="Microsoft YaHei" charset="-122"/>
                <a:ea typeface="Microsoft YaHei" charset="-122"/>
                <a:cs typeface="Microsoft YaHei" charset="-122"/>
              </a:defRPr>
            </a:lvl2pPr>
            <a:lvl3pPr marL="1523925" indent="-304784">
              <a:buClr>
                <a:srgbClr val="AE2C2E"/>
              </a:buClr>
              <a:buSzPct val="80000"/>
              <a:buFont typeface="Wingdings" charset="2"/>
              <a:buChar char="l"/>
              <a:defRPr sz="2700" b="0" i="0">
                <a:latin typeface="Microsoft YaHei" charset="-122"/>
                <a:ea typeface="Microsoft YaHei" charset="-122"/>
                <a:cs typeface="Microsoft YaHei" charset="-122"/>
              </a:defRPr>
            </a:lvl3pPr>
            <a:lvl4pPr marL="2133493" indent="-304784">
              <a:buClr>
                <a:srgbClr val="AE2C2E"/>
              </a:buClr>
              <a:buSzPct val="80000"/>
              <a:buFont typeface="Wingdings" charset="2"/>
              <a:buChar char="l"/>
              <a:defRPr sz="2700" b="0" i="0">
                <a:latin typeface="Microsoft YaHei" charset="-122"/>
                <a:ea typeface="Microsoft YaHei" charset="-122"/>
                <a:cs typeface="Microsoft YaHei" charset="-122"/>
              </a:defRPr>
            </a:lvl4pPr>
            <a:lvl5pPr marL="2743062" indent="-304784">
              <a:buClr>
                <a:srgbClr val="AE2C2E"/>
              </a:buClr>
              <a:buSzPct val="80000"/>
              <a:buFont typeface="Wingdings" charset="2"/>
              <a:buChar char="l"/>
              <a:defRPr sz="2700" b="0" i="0">
                <a:latin typeface="Microsoft YaHei" charset="-122"/>
                <a:ea typeface="Microsoft YaHei" charset="-122"/>
                <a:cs typeface="Microsoft YaHei" charset="-122"/>
              </a:defRPr>
            </a:lvl5pPr>
            <a:lvl6pPr>
              <a:defRPr sz="2400"/>
            </a:lvl6pPr>
            <a:lvl7pPr>
              <a:defRPr sz="2400"/>
            </a:lvl7pPr>
            <a:lvl8pPr>
              <a:defRPr sz="2400"/>
            </a:lvl8pPr>
            <a:lvl9pPr>
              <a:defRPr sz="2400"/>
            </a:lvl9pPr>
          </a:lstStyle>
          <a:p>
            <a:pPr lvl="0"/>
            <a:r>
              <a:rPr lang="zh-CN" altLang="en-US" dirty="0"/>
              <a:t>单击此处编辑母版文本样式</a:t>
            </a:r>
            <a:endParaRPr lang="en-US" altLang="zh-CN" dirty="0"/>
          </a:p>
          <a:p>
            <a:pPr marL="457178" marR="0" lvl="0" indent="-457178" algn="l" defTabSz="1219140" rtl="0" eaLnBrk="1" fontAlgn="auto" latinLnBrk="0" hangingPunct="1">
              <a:lnSpc>
                <a:spcPct val="200000"/>
              </a:lnSpc>
              <a:spcBef>
                <a:spcPct val="20000"/>
              </a:spcBef>
              <a:spcAft>
                <a:spcPts val="0"/>
              </a:spcAft>
              <a:buClr>
                <a:srgbClr val="AE2C2E"/>
              </a:buClr>
              <a:buSzPct val="80000"/>
              <a:buFont typeface="Wingdings" charset="2"/>
              <a:buChar char="l"/>
              <a:tabLst/>
              <a:defRPr/>
            </a:pPr>
            <a:r>
              <a:rPr lang="zh-CN" altLang="en-US" dirty="0"/>
              <a:t>单击此处编辑母版文本样式</a:t>
            </a:r>
            <a:endParaRPr lang="en-US" altLang="zh-CN" dirty="0"/>
          </a:p>
          <a:p>
            <a:pPr marL="457178" marR="0" lvl="0" indent="-457178" algn="l" defTabSz="1219140" rtl="0" eaLnBrk="1" fontAlgn="auto" latinLnBrk="0" hangingPunct="1">
              <a:lnSpc>
                <a:spcPct val="200000"/>
              </a:lnSpc>
              <a:spcBef>
                <a:spcPct val="20000"/>
              </a:spcBef>
              <a:spcAft>
                <a:spcPts val="0"/>
              </a:spcAft>
              <a:buClr>
                <a:srgbClr val="AE2C2E"/>
              </a:buClr>
              <a:buSzPct val="80000"/>
              <a:buFont typeface="Wingdings" charset="2"/>
              <a:buChar char="l"/>
              <a:tabLst/>
              <a:defRPr/>
            </a:pPr>
            <a:r>
              <a:rPr lang="zh-CN" altLang="en-US" dirty="0"/>
              <a:t>单击此处编辑母版文本样式</a:t>
            </a:r>
            <a:endParaRPr lang="en-US" altLang="zh-CN" dirty="0"/>
          </a:p>
          <a:p>
            <a:pPr marL="457178" marR="0" lvl="0" indent="-457178" algn="l" defTabSz="1219140" rtl="0" eaLnBrk="1" fontAlgn="auto" latinLnBrk="0" hangingPunct="1">
              <a:lnSpc>
                <a:spcPct val="200000"/>
              </a:lnSpc>
              <a:spcBef>
                <a:spcPct val="20000"/>
              </a:spcBef>
              <a:spcAft>
                <a:spcPts val="0"/>
              </a:spcAft>
              <a:buClr>
                <a:srgbClr val="AE2C2E"/>
              </a:buClr>
              <a:buSzPct val="80000"/>
              <a:buFont typeface="Wingdings" charset="2"/>
              <a:buChar char="l"/>
              <a:tabLst/>
              <a:defRPr/>
            </a:pPr>
            <a:endParaRPr lang="en-US" altLang="zh-CN" dirty="0"/>
          </a:p>
          <a:p>
            <a:pPr lvl="0"/>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498773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754625F-1A05-49C2-9C15-9E6CE2004D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84888"/>
            <a:ext cx="12192000" cy="7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a:extLst>
              <a:ext uri="{FF2B5EF4-FFF2-40B4-BE49-F238E27FC236}">
                <a16:creationId xmlns:a16="http://schemas.microsoft.com/office/drawing/2014/main" id="{95377973-92CD-4B1C-801F-23E726287E6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59039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9925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CCA619E-B606-40DB-9348-95BE4BA13B2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84888"/>
            <a:ext cx="12192000" cy="7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352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609600" y="1600201"/>
            <a:ext cx="10972800" cy="45254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832032-3594-4C40-A0A5-BAD2607FC4CC}"/>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94D4BED5-30E6-4D15-A389-B5D9C9C18DDE}"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DB1EFE72-935A-4743-8471-0A8AB6B3B387}"/>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1393E39-CA2F-4979-82D3-4C8C763087DC}"/>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DF4FBDB0-7E33-4911-B227-66E72A0AC393}" type="slidenum">
              <a:rPr lang="zh-CN" altLang="en-US"/>
              <a:pPr>
                <a:defRPr/>
              </a:pPr>
              <a:t>‹#›</a:t>
            </a:fld>
            <a:endParaRPr lang="zh-CN" altLang="en-US"/>
          </a:p>
        </p:txBody>
      </p:sp>
    </p:spTree>
    <p:extLst>
      <p:ext uri="{BB962C8B-B14F-4D97-AF65-F5344CB8AC3E}">
        <p14:creationId xmlns:p14="http://schemas.microsoft.com/office/powerpoint/2010/main" val="40278678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a:prstGeom prst="rect">
            <a:avLst/>
          </a:prstGeo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185"/>
            <a:ext cx="10363200" cy="1500716"/>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5141BF6-E398-4F82-80CA-B428B6FA44FA}"/>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7A178D7E-669B-478A-9E7D-1AD9A38779A0}"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3CE8B5D3-A05C-43BA-B35C-4E62E4552A0C}"/>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E50C521-88F6-49C9-B57E-E5DEDD71D7EF}"/>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ED1FD5A0-6A2D-40C4-B836-181EA01FBC55}" type="slidenum">
              <a:rPr lang="zh-CN" altLang="en-US"/>
              <a:pPr>
                <a:defRPr/>
              </a:pPr>
              <a:t>‹#›</a:t>
            </a:fld>
            <a:endParaRPr lang="zh-CN" altLang="en-US"/>
          </a:p>
        </p:txBody>
      </p:sp>
    </p:spTree>
    <p:extLst>
      <p:ext uri="{BB962C8B-B14F-4D97-AF65-F5344CB8AC3E}">
        <p14:creationId xmlns:p14="http://schemas.microsoft.com/office/powerpoint/2010/main" val="717936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43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43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49DD2C2-9D72-42CB-9BC5-9E4AFA76DE23}"/>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67CEBA72-D20F-42FC-9665-8E833ED4315D}" type="datetimeFigureOut">
              <a:rPr lang="zh-CN" altLang="en-US"/>
              <a:pPr>
                <a:defRPr/>
              </a:pPr>
              <a:t>2018/12/12</a:t>
            </a:fld>
            <a:endParaRPr lang="zh-CN" altLang="en-US"/>
          </a:p>
        </p:txBody>
      </p:sp>
      <p:sp>
        <p:nvSpPr>
          <p:cNvPr id="6" name="页脚占位符 5">
            <a:extLst>
              <a:ext uri="{FF2B5EF4-FFF2-40B4-BE49-F238E27FC236}">
                <a16:creationId xmlns:a16="http://schemas.microsoft.com/office/drawing/2014/main" id="{8084FF82-7E89-4FB7-ACCB-D82F6756AEDE}"/>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9F197D9F-85BA-4C95-9302-A0D349691242}"/>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ED358525-3DCE-4F74-AFC0-2B286C1E481E}" type="slidenum">
              <a:rPr lang="zh-CN" altLang="en-US"/>
              <a:pPr>
                <a:defRPr/>
              </a:pPr>
              <a:t>‹#›</a:t>
            </a:fld>
            <a:endParaRPr lang="zh-CN" altLang="en-US"/>
          </a:p>
        </p:txBody>
      </p:sp>
    </p:spTree>
    <p:extLst>
      <p:ext uri="{BB962C8B-B14F-4D97-AF65-F5344CB8AC3E}">
        <p14:creationId xmlns:p14="http://schemas.microsoft.com/office/powerpoint/2010/main" val="11599483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4584"/>
            <a:ext cx="5386917" cy="641349"/>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5934"/>
            <a:ext cx="5386917" cy="3949700"/>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4584"/>
            <a:ext cx="5389033" cy="641349"/>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8" y="2175934"/>
            <a:ext cx="5389033" cy="3949700"/>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64C1800-1C2E-43A7-809D-9DC6C79A4760}"/>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132EB1A6-10A6-4193-A514-D17AEA238561}" type="datetimeFigureOut">
              <a:rPr lang="zh-CN" altLang="en-US"/>
              <a:pPr>
                <a:defRPr/>
              </a:pPr>
              <a:t>2018/12/12</a:t>
            </a:fld>
            <a:endParaRPr lang="zh-CN" altLang="en-US"/>
          </a:p>
        </p:txBody>
      </p:sp>
      <p:sp>
        <p:nvSpPr>
          <p:cNvPr id="8" name="页脚占位符 7">
            <a:extLst>
              <a:ext uri="{FF2B5EF4-FFF2-40B4-BE49-F238E27FC236}">
                <a16:creationId xmlns:a16="http://schemas.microsoft.com/office/drawing/2014/main" id="{F516BF87-8A8C-4FB6-9F0C-AC91BEE3ACD3}"/>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FAA21036-BED5-4D4F-B224-A5DF45BC7496}"/>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F7FECA24-6153-45EA-8082-5C911187531B}" type="slidenum">
              <a:rPr lang="zh-CN" altLang="en-US"/>
              <a:pPr>
                <a:defRPr/>
              </a:pPr>
              <a:t>‹#›</a:t>
            </a:fld>
            <a:endParaRPr lang="zh-CN" altLang="en-US"/>
          </a:p>
        </p:txBody>
      </p:sp>
    </p:spTree>
    <p:extLst>
      <p:ext uri="{BB962C8B-B14F-4D97-AF65-F5344CB8AC3E}">
        <p14:creationId xmlns:p14="http://schemas.microsoft.com/office/powerpoint/2010/main" val="4094081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D804A58-FBAF-488A-B652-2C87D8EB81FB}"/>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F0D11568-942B-44CF-8C82-3932CD78478C}" type="datetimeFigureOut">
              <a:rPr lang="zh-CN" altLang="en-US"/>
              <a:pPr>
                <a:defRPr/>
              </a:pPr>
              <a:t>2018/12/12</a:t>
            </a:fld>
            <a:endParaRPr lang="zh-CN" altLang="en-US"/>
          </a:p>
        </p:txBody>
      </p:sp>
      <p:sp>
        <p:nvSpPr>
          <p:cNvPr id="4" name="页脚占位符 3">
            <a:extLst>
              <a:ext uri="{FF2B5EF4-FFF2-40B4-BE49-F238E27FC236}">
                <a16:creationId xmlns:a16="http://schemas.microsoft.com/office/drawing/2014/main" id="{075AD88D-061B-461E-80FB-B10A2175F368}"/>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ED17F7BC-7005-4EC8-859C-2A5B22D002C3}"/>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E013E5A8-AE36-43A6-9964-9F5078C99647}" type="slidenum">
              <a:rPr lang="zh-CN" altLang="en-US"/>
              <a:pPr>
                <a:defRPr/>
              </a:pPr>
              <a:t>‹#›</a:t>
            </a:fld>
            <a:endParaRPr lang="zh-CN" altLang="en-US"/>
          </a:p>
        </p:txBody>
      </p:sp>
    </p:spTree>
    <p:extLst>
      <p:ext uri="{BB962C8B-B14F-4D97-AF65-F5344CB8AC3E}">
        <p14:creationId xmlns:p14="http://schemas.microsoft.com/office/powerpoint/2010/main" val="41121122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FB0BA3-9393-412B-8758-2BF9354AB2A7}"/>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37A1A52F-F97B-4BDE-A0FB-080775A73EE7}" type="datetimeFigureOut">
              <a:rPr lang="zh-CN" altLang="en-US"/>
              <a:pPr>
                <a:defRPr/>
              </a:pPr>
              <a:t>2018/12/12</a:t>
            </a:fld>
            <a:endParaRPr lang="zh-CN" altLang="en-US"/>
          </a:p>
        </p:txBody>
      </p:sp>
      <p:sp>
        <p:nvSpPr>
          <p:cNvPr id="3" name="页脚占位符 2">
            <a:extLst>
              <a:ext uri="{FF2B5EF4-FFF2-40B4-BE49-F238E27FC236}">
                <a16:creationId xmlns:a16="http://schemas.microsoft.com/office/drawing/2014/main" id="{AB9B3EBB-5843-49C0-93E9-81A3B78AD940}"/>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6E0CA50A-E35E-44F2-8172-9547337255F8}"/>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FF4A175A-1451-41B3-BC57-3897E5B2F553}" type="slidenum">
              <a:rPr lang="zh-CN" altLang="en-US"/>
              <a:pPr>
                <a:defRPr/>
              </a:pPr>
              <a:t>‹#›</a:t>
            </a:fld>
            <a:endParaRPr lang="zh-CN" altLang="en-US"/>
          </a:p>
        </p:txBody>
      </p:sp>
    </p:spTree>
    <p:extLst>
      <p:ext uri="{BB962C8B-B14F-4D97-AF65-F5344CB8AC3E}">
        <p14:creationId xmlns:p14="http://schemas.microsoft.com/office/powerpoint/2010/main" val="1386369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a:prstGeom prst="rect">
            <a:avLst/>
          </a:prstGeo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1"/>
            <a:ext cx="6815667" cy="585258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0"/>
            <a:ext cx="4011084" cy="469053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1CD4B7-6686-489D-8A43-09DF23B68BAF}"/>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123D6F87-5295-4D27-B14A-3042094510C7}" type="datetimeFigureOut">
              <a:rPr lang="zh-CN" altLang="en-US"/>
              <a:pPr>
                <a:defRPr/>
              </a:pPr>
              <a:t>2018/12/12</a:t>
            </a:fld>
            <a:endParaRPr lang="zh-CN" altLang="en-US"/>
          </a:p>
        </p:txBody>
      </p:sp>
      <p:sp>
        <p:nvSpPr>
          <p:cNvPr id="6" name="页脚占位符 5">
            <a:extLst>
              <a:ext uri="{FF2B5EF4-FFF2-40B4-BE49-F238E27FC236}">
                <a16:creationId xmlns:a16="http://schemas.microsoft.com/office/drawing/2014/main" id="{6F42ECA9-175E-4AC7-8E7E-33DAA0D664ED}"/>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FC9BB3DC-5893-4BDF-9642-DFEAB48BE1DE}"/>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25C38EEE-0EDD-420E-9677-54D57EE7FC01}" type="slidenum">
              <a:rPr lang="zh-CN" altLang="en-US"/>
              <a:pPr>
                <a:defRPr/>
              </a:pPr>
              <a:t>‹#›</a:t>
            </a:fld>
            <a:endParaRPr lang="zh-CN" altLang="en-US"/>
          </a:p>
        </p:txBody>
      </p:sp>
    </p:spTree>
    <p:extLst>
      <p:ext uri="{BB962C8B-B14F-4D97-AF65-F5344CB8AC3E}">
        <p14:creationId xmlns:p14="http://schemas.microsoft.com/office/powerpoint/2010/main" val="44542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4584"/>
            <a:ext cx="5386917" cy="641349"/>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5934"/>
            <a:ext cx="5386917" cy="3949700"/>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4584"/>
            <a:ext cx="5389033" cy="641349"/>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8" y="2175934"/>
            <a:ext cx="5389033" cy="3949700"/>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F649985-91F8-4A51-B485-2937D7E24E9A}"/>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0B7C0DEA-508C-4394-983A-F4EFCF266E99}" type="datetimeFigureOut">
              <a:rPr lang="zh-CN" altLang="en-US"/>
              <a:pPr>
                <a:defRPr/>
              </a:pPr>
              <a:t>2018/12/12</a:t>
            </a:fld>
            <a:endParaRPr lang="zh-CN" altLang="en-US"/>
          </a:p>
        </p:txBody>
      </p:sp>
      <p:sp>
        <p:nvSpPr>
          <p:cNvPr id="8" name="页脚占位符 7">
            <a:extLst>
              <a:ext uri="{FF2B5EF4-FFF2-40B4-BE49-F238E27FC236}">
                <a16:creationId xmlns:a16="http://schemas.microsoft.com/office/drawing/2014/main" id="{BB01212C-C382-4AF0-ADFF-D92A70CE5EC0}"/>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639B920D-33E0-4312-8D00-77C8108BD19F}"/>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F8DFE89-68C4-490D-94B9-F24F9B47422A}" type="slidenum">
              <a:rPr lang="zh-CN" altLang="en-US"/>
              <a:pPr>
                <a:defRPr/>
              </a:pPr>
              <a:t>‹#›</a:t>
            </a:fld>
            <a:endParaRPr lang="zh-CN" altLang="en-US"/>
          </a:p>
        </p:txBody>
      </p:sp>
    </p:spTree>
    <p:extLst>
      <p:ext uri="{BB962C8B-B14F-4D97-AF65-F5344CB8AC3E}">
        <p14:creationId xmlns:p14="http://schemas.microsoft.com/office/powerpoint/2010/main" val="28769823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a:prstGeom prst="rect">
            <a:avLst/>
          </a:prstGeo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3833"/>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p>
        </p:txBody>
      </p:sp>
      <p:sp>
        <p:nvSpPr>
          <p:cNvPr id="4" name="文本占位符 3"/>
          <p:cNvSpPr>
            <a:spLocks noGrp="1"/>
          </p:cNvSpPr>
          <p:nvPr>
            <p:ph type="body" sz="half" idx="2"/>
          </p:nvPr>
        </p:nvSpPr>
        <p:spPr>
          <a:xfrm>
            <a:off x="2389717" y="5367867"/>
            <a:ext cx="7315200" cy="80433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287B5E-A1F8-4DD9-B01C-28D22ECB7814}"/>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2B06730E-FC7E-4DC8-985C-2FB55A64B962}" type="datetimeFigureOut">
              <a:rPr lang="zh-CN" altLang="en-US"/>
              <a:pPr>
                <a:defRPr/>
              </a:pPr>
              <a:t>2018/12/12</a:t>
            </a:fld>
            <a:endParaRPr lang="zh-CN" altLang="en-US"/>
          </a:p>
        </p:txBody>
      </p:sp>
      <p:sp>
        <p:nvSpPr>
          <p:cNvPr id="6" name="页脚占位符 5">
            <a:extLst>
              <a:ext uri="{FF2B5EF4-FFF2-40B4-BE49-F238E27FC236}">
                <a16:creationId xmlns:a16="http://schemas.microsoft.com/office/drawing/2014/main" id="{348EDB75-088D-4BAD-8072-EBA43C391D34}"/>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8302C0DF-E50F-4DEE-86C7-088965E68345}"/>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98C3842E-8FCA-49FD-9A5D-B33183C3EDC9}" type="slidenum">
              <a:rPr lang="zh-CN" altLang="en-US"/>
              <a:pPr>
                <a:defRPr/>
              </a:pPr>
              <a:t>‹#›</a:t>
            </a:fld>
            <a:endParaRPr lang="zh-CN" altLang="en-US"/>
          </a:p>
        </p:txBody>
      </p:sp>
    </p:spTree>
    <p:extLst>
      <p:ext uri="{BB962C8B-B14F-4D97-AF65-F5344CB8AC3E}">
        <p14:creationId xmlns:p14="http://schemas.microsoft.com/office/powerpoint/2010/main" val="9830764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43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F661304-7DDD-4C3F-9EEF-2A9922935D20}"/>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5500A31B-876A-4615-8705-642598EE94F3}"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25DDF52F-B1C9-4BF6-B233-5ABC6CEBFA36}"/>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237C0B6-86C9-4D1C-AF05-270D9076AB4B}"/>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CD50D002-D689-4EAE-B78D-EA5D34E4F6A8}" type="slidenum">
              <a:rPr lang="zh-CN" altLang="en-US"/>
              <a:pPr>
                <a:defRPr/>
              </a:pPr>
              <a:t>‹#›</a:t>
            </a:fld>
            <a:endParaRPr lang="zh-CN" altLang="en-US"/>
          </a:p>
        </p:txBody>
      </p:sp>
    </p:spTree>
    <p:extLst>
      <p:ext uri="{BB962C8B-B14F-4D97-AF65-F5344CB8AC3E}">
        <p14:creationId xmlns:p14="http://schemas.microsoft.com/office/powerpoint/2010/main" val="20418664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7"/>
            <a:ext cx="2743200" cy="585046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5167"/>
            <a:ext cx="8026400" cy="585046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AC6E84C-0A13-4FAC-AACA-385431D472E0}"/>
              </a:ext>
            </a:extLst>
          </p:cNvPr>
          <p:cNvSpPr>
            <a:spLocks noGrp="1"/>
          </p:cNvSpPr>
          <p:nvPr>
            <p:ph type="dt" sz="half" idx="10"/>
          </p:nvPr>
        </p:nvSpPr>
        <p:spPr>
          <a:xfrm>
            <a:off x="609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1CB97D56-EF49-4613-B3B9-E9B94F808621}"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6477F374-44C4-4F8D-814C-4390D9C79D03}"/>
              </a:ext>
            </a:extLst>
          </p:cNvPr>
          <p:cNvSpPr>
            <a:spLocks noGrp="1"/>
          </p:cNvSpPr>
          <p:nvPr>
            <p:ph type="ftr" sz="quarter" idx="11"/>
          </p:nvPr>
        </p:nvSpPr>
        <p:spPr>
          <a:xfrm>
            <a:off x="4165600" y="6356350"/>
            <a:ext cx="3860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0A99958-0A61-4094-8F99-55710BBA1DE4}"/>
              </a:ext>
            </a:extLst>
          </p:cNvPr>
          <p:cNvSpPr>
            <a:spLocks noGrp="1"/>
          </p:cNvSpPr>
          <p:nvPr>
            <p:ph type="sldNum" sz="quarter" idx="12"/>
          </p:nvPr>
        </p:nvSpPr>
        <p:spPr>
          <a:xfrm>
            <a:off x="8737600" y="6356350"/>
            <a:ext cx="2844800" cy="366713"/>
          </a:xfrm>
          <a:prstGeom prst="rect">
            <a:avLst/>
          </a:prstGeom>
        </p:spPr>
        <p:txBody>
          <a:bodyPr/>
          <a:lstStyle>
            <a:lvl1pPr eaLnBrk="1" fontAlgn="auto" hangingPunct="1">
              <a:spcBef>
                <a:spcPts val="0"/>
              </a:spcBef>
              <a:spcAft>
                <a:spcPts val="0"/>
              </a:spcAft>
              <a:defRPr>
                <a:latin typeface="+mn-lt"/>
                <a:ea typeface="+mn-ea"/>
              </a:defRPr>
            </a:lvl1pPr>
          </a:lstStyle>
          <a:p>
            <a:pPr>
              <a:defRPr/>
            </a:pPr>
            <a:fld id="{148410E1-639F-444B-8746-181BA22BD8D7}" type="slidenum">
              <a:rPr lang="zh-CN" altLang="en-US"/>
              <a:pPr>
                <a:defRPr/>
              </a:pPr>
              <a:t>‹#›</a:t>
            </a:fld>
            <a:endParaRPr lang="zh-CN" altLang="en-US"/>
          </a:p>
        </p:txBody>
      </p:sp>
    </p:spTree>
    <p:extLst>
      <p:ext uri="{BB962C8B-B14F-4D97-AF65-F5344CB8AC3E}">
        <p14:creationId xmlns:p14="http://schemas.microsoft.com/office/powerpoint/2010/main" val="3987906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a:xfrm>
            <a:off x="874713" y="1516725"/>
            <a:ext cx="7892993" cy="4311619"/>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lvl1pPr>
              <a:defRPr lang="zh-CN" altLang="en-US"/>
            </a:lvl1pPr>
          </a:lstStyle>
          <a:p>
            <a:pPr lvl="0"/>
            <a:endParaRPr lang="zh-CN" altLang="en-US" noProof="0"/>
          </a:p>
        </p:txBody>
      </p:sp>
      <p:sp>
        <p:nvSpPr>
          <p:cNvPr id="3" name="图片占位符 1"/>
          <p:cNvSpPr>
            <a:spLocks noGrp="1"/>
          </p:cNvSpPr>
          <p:nvPr>
            <p:ph type="pic" sz="quarter" idx="11"/>
          </p:nvPr>
        </p:nvSpPr>
        <p:spPr>
          <a:xfrm>
            <a:off x="8972552" y="1516726"/>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4" name="图片占位符 1"/>
          <p:cNvSpPr>
            <a:spLocks noGrp="1"/>
          </p:cNvSpPr>
          <p:nvPr>
            <p:ph type="pic" sz="quarter" idx="12"/>
          </p:nvPr>
        </p:nvSpPr>
        <p:spPr>
          <a:xfrm>
            <a:off x="8972552" y="3032118"/>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5" name="图片占位符 1"/>
          <p:cNvSpPr>
            <a:spLocks noGrp="1"/>
          </p:cNvSpPr>
          <p:nvPr>
            <p:ph type="pic" sz="quarter" idx="13"/>
          </p:nvPr>
        </p:nvSpPr>
        <p:spPr>
          <a:xfrm>
            <a:off x="8972552" y="4547510"/>
            <a:ext cx="2344737" cy="128083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Tree>
    <p:extLst>
      <p:ext uri="{BB962C8B-B14F-4D97-AF65-F5344CB8AC3E}">
        <p14:creationId xmlns:p14="http://schemas.microsoft.com/office/powerpoint/2010/main" val="26621403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30F42A-95B6-4E3A-994B-DCD83B193FDF}"/>
              </a:ext>
            </a:extLst>
          </p:cNvPr>
          <p:cNvSpPr/>
          <p:nvPr userDrawn="1"/>
        </p:nvSpPr>
        <p:spPr>
          <a:xfrm>
            <a:off x="0" y="2006600"/>
            <a:ext cx="12192000" cy="2400300"/>
          </a:xfrm>
          <a:prstGeom prst="rect">
            <a:avLst/>
          </a:prstGeom>
          <a:solidFill>
            <a:srgbClr val="2A3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2400"/>
          </a:p>
        </p:txBody>
      </p:sp>
      <p:sp>
        <p:nvSpPr>
          <p:cNvPr id="2" name="标题 1"/>
          <p:cNvSpPr>
            <a:spLocks noGrp="1"/>
          </p:cNvSpPr>
          <p:nvPr>
            <p:ph type="title"/>
          </p:nvPr>
        </p:nvSpPr>
        <p:spPr>
          <a:xfrm>
            <a:off x="963084" y="2525731"/>
            <a:ext cx="10363200" cy="1362075"/>
          </a:xfrm>
        </p:spPr>
        <p:txBody>
          <a:bodyPr anchor="ctr"/>
          <a:lstStyle>
            <a:lvl1pPr algn="ctr">
              <a:defRPr sz="5333" b="1" i="0" cap="all">
                <a:solidFill>
                  <a:schemeClr val="bg1"/>
                </a:solidFill>
                <a:latin typeface="Microsoft YaHei" charset="-122"/>
                <a:ea typeface="Microsoft YaHei" charset="-122"/>
                <a:cs typeface="Microsoft YaHei" charset="-122"/>
              </a:defRPr>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A4D0EE80-FCBD-4D8B-890B-5A32055DC21E}"/>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C4EF4670-9EBD-43E5-BEAC-20F3A45AA8D5}"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71B7D9AA-141E-4FDC-9C85-839511C8C67B}"/>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31033759-6191-4520-BAEB-F30722FAFE6D}"/>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22F56644-D085-49A7-B8C6-396864496F73}" type="slidenum">
              <a:rPr lang="zh-CN" altLang="en-US"/>
              <a:pPr>
                <a:defRPr/>
              </a:pPr>
              <a:t>‹#›</a:t>
            </a:fld>
            <a:endParaRPr lang="zh-CN" altLang="en-US"/>
          </a:p>
        </p:txBody>
      </p:sp>
    </p:spTree>
    <p:extLst>
      <p:ext uri="{BB962C8B-B14F-4D97-AF65-F5344CB8AC3E}">
        <p14:creationId xmlns:p14="http://schemas.microsoft.com/office/powerpoint/2010/main" val="31887179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Picture 2" descr="C:\Users\Airo\Desktop\未标题-1.png">
            <a:extLst>
              <a:ext uri="{FF2B5EF4-FFF2-40B4-BE49-F238E27FC236}">
                <a16:creationId xmlns:a16="http://schemas.microsoft.com/office/drawing/2014/main" id="{40D6B809-C1AE-4959-B3E9-F8242A4A46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3549" r="-4837"/>
          <a:stretch>
            <a:fillRect/>
          </a:stretch>
        </p:blipFill>
        <p:spPr bwMode="auto">
          <a:xfrm>
            <a:off x="-433388" y="6510338"/>
            <a:ext cx="13214351"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282274DA-0BD5-4673-9375-47CA2AB6B13C}"/>
              </a:ext>
            </a:extLst>
          </p:cNvPr>
          <p:cNvSpPr txBox="1"/>
          <p:nvPr userDrawn="1"/>
        </p:nvSpPr>
        <p:spPr>
          <a:xfrm>
            <a:off x="8591550" y="6153150"/>
            <a:ext cx="3373438" cy="317500"/>
          </a:xfrm>
          <a:prstGeom prst="rect">
            <a:avLst/>
          </a:prstGeom>
          <a:noFill/>
        </p:spPr>
        <p:txBody>
          <a:bodyPr wrap="none">
            <a:spAutoFit/>
          </a:bodyPr>
          <a:lstStyle/>
          <a:p>
            <a:pPr eaLnBrk="1" fontAlgn="auto" hangingPunct="1">
              <a:spcBef>
                <a:spcPts val="0"/>
              </a:spcBef>
              <a:spcAft>
                <a:spcPts val="0"/>
              </a:spcAft>
              <a:defRPr/>
            </a:pPr>
            <a:r>
              <a:rPr lang="zh-CN" altLang="en-US" sz="1467" dirty="0">
                <a:solidFill>
                  <a:srgbClr val="005768"/>
                </a:solidFill>
                <a:latin typeface="微软雅黑" panose="020B0503020204020204" pitchFamily="34" charset="-122"/>
                <a:ea typeface="微软雅黑" panose="020B0503020204020204" pitchFamily="34" charset="-122"/>
              </a:rPr>
              <a:t>华中师范大学附属国际智能教育幼儿园</a:t>
            </a:r>
          </a:p>
        </p:txBody>
      </p:sp>
      <p:sp>
        <p:nvSpPr>
          <p:cNvPr id="3" name="内容占位符 2">
            <a:extLst/>
          </p:cNvPr>
          <p:cNvSpPr>
            <a:spLocks noGrp="1"/>
          </p:cNvSpPr>
          <p:nvPr>
            <p:ph idx="1"/>
          </p:nvPr>
        </p:nvSpPr>
        <p:spPr>
          <a:xfrm>
            <a:off x="1583499" y="1316766"/>
            <a:ext cx="9217024" cy="4416492"/>
          </a:xfrm>
        </p:spPr>
        <p:txBody>
          <a:bodyPr/>
          <a:lstStyle>
            <a:lvl1pPr marL="0" indent="0">
              <a:buFontTx/>
              <a:buNone/>
              <a:defRPr sz="3200" b="0" i="0">
                <a:latin typeface="Microsoft YaHei" charset="-122"/>
                <a:ea typeface="Microsoft YaHei" charset="-122"/>
                <a:cs typeface="Microsoft YaHei" charset="-122"/>
              </a:defRPr>
            </a:lvl1pPr>
            <a:lvl2pPr marL="609585" indent="0">
              <a:buFontTx/>
              <a:buNone/>
              <a:defRPr sz="2667" b="0" i="0">
                <a:latin typeface="Microsoft YaHei" charset="-122"/>
                <a:ea typeface="Microsoft YaHei" charset="-122"/>
                <a:cs typeface="Microsoft YaHei" charset="-122"/>
              </a:defRPr>
            </a:lvl2pPr>
            <a:lvl3pPr marL="1219170" indent="0">
              <a:buFontTx/>
              <a:buNone/>
              <a:defRPr sz="2400" b="0" i="0">
                <a:latin typeface="Microsoft YaHei" charset="-122"/>
                <a:ea typeface="Microsoft YaHei" charset="-122"/>
                <a:cs typeface="Microsoft YaHei" charset="-122"/>
              </a:defRPr>
            </a:lvl3pPr>
            <a:lvl4pPr marL="1828754" indent="0">
              <a:buFontTx/>
              <a:buNone/>
              <a:defRPr b="0" i="0">
                <a:latin typeface="Microsoft YaHei" charset="-122"/>
                <a:ea typeface="Microsoft YaHei" charset="-122"/>
                <a:cs typeface="Microsoft YaHei" charset="-122"/>
              </a:defRPr>
            </a:lvl4pPr>
            <a:lvl5pPr marL="2438339" indent="0">
              <a:buFontTx/>
              <a:buNone/>
              <a:defRPr b="0" i="0">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二级</a:t>
            </a:r>
          </a:p>
          <a:p>
            <a:pPr lvl="2"/>
            <a:r>
              <a:rPr lang="zh-CN" altLang="en-US" dirty="0"/>
              <a:t>三级</a:t>
            </a:r>
          </a:p>
        </p:txBody>
      </p:sp>
    </p:spTree>
    <p:extLst>
      <p:ext uri="{BB962C8B-B14F-4D97-AF65-F5344CB8AC3E}">
        <p14:creationId xmlns:p14="http://schemas.microsoft.com/office/powerpoint/2010/main" val="1915187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4" name="Picture 2" descr="C:\Users\Airo\Desktop\未标题-1.png">
            <a:extLst>
              <a:ext uri="{FF2B5EF4-FFF2-40B4-BE49-F238E27FC236}">
                <a16:creationId xmlns:a16="http://schemas.microsoft.com/office/drawing/2014/main" id="{17C86127-5CAF-4E05-A553-BFE38BE622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3549" r="-4837"/>
          <a:stretch>
            <a:fillRect/>
          </a:stretch>
        </p:blipFill>
        <p:spPr bwMode="auto">
          <a:xfrm>
            <a:off x="-433388" y="6510338"/>
            <a:ext cx="13214351"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1E2CEC5F-7B8A-4CD0-994D-FBC05C5336FC}"/>
              </a:ext>
            </a:extLst>
          </p:cNvPr>
          <p:cNvSpPr txBox="1"/>
          <p:nvPr userDrawn="1"/>
        </p:nvSpPr>
        <p:spPr>
          <a:xfrm>
            <a:off x="8591550" y="6153150"/>
            <a:ext cx="3373438" cy="317500"/>
          </a:xfrm>
          <a:prstGeom prst="rect">
            <a:avLst/>
          </a:prstGeom>
          <a:noFill/>
        </p:spPr>
        <p:txBody>
          <a:bodyPr wrap="none">
            <a:spAutoFit/>
          </a:bodyPr>
          <a:lstStyle/>
          <a:p>
            <a:pPr eaLnBrk="1" fontAlgn="auto" hangingPunct="1">
              <a:spcBef>
                <a:spcPts val="0"/>
              </a:spcBef>
              <a:spcAft>
                <a:spcPts val="0"/>
              </a:spcAft>
              <a:defRPr/>
            </a:pPr>
            <a:r>
              <a:rPr lang="zh-CN" altLang="en-US" sz="1467" dirty="0">
                <a:solidFill>
                  <a:srgbClr val="005768"/>
                </a:solidFill>
                <a:latin typeface="微软雅黑" panose="020B0503020204020204" pitchFamily="34" charset="-122"/>
                <a:ea typeface="微软雅黑" panose="020B0503020204020204" pitchFamily="34" charset="-122"/>
              </a:rPr>
              <a:t>华中师范大学附属国际智能教育幼儿园</a:t>
            </a:r>
          </a:p>
        </p:txBody>
      </p:sp>
      <p:sp>
        <p:nvSpPr>
          <p:cNvPr id="6" name="矩形 5">
            <a:extLst>
              <a:ext uri="{FF2B5EF4-FFF2-40B4-BE49-F238E27FC236}">
                <a16:creationId xmlns:a16="http://schemas.microsoft.com/office/drawing/2014/main" id="{E76F96CB-3A57-4E60-AC76-E796D9BE9E5F}"/>
              </a:ext>
            </a:extLst>
          </p:cNvPr>
          <p:cNvSpPr/>
          <p:nvPr userDrawn="1"/>
        </p:nvSpPr>
        <p:spPr>
          <a:xfrm>
            <a:off x="-6350" y="671513"/>
            <a:ext cx="917575" cy="554037"/>
          </a:xfrm>
          <a:prstGeom prst="rect">
            <a:avLst/>
          </a:prstGeom>
          <a:solidFill>
            <a:srgbClr val="AE2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a:xfrm>
            <a:off x="1182623" y="644692"/>
            <a:ext cx="9905933" cy="615713"/>
          </a:xfrm>
        </p:spPr>
        <p:txBody>
          <a:bodyPr>
            <a:normAutofit/>
          </a:bodyPr>
          <a:lstStyle>
            <a:lvl1pPr algn="l">
              <a:defRPr sz="4000" b="1" i="0">
                <a:solidFill>
                  <a:srgbClr val="005768"/>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sz="half" idx="1"/>
          </p:nvPr>
        </p:nvSpPr>
        <p:spPr>
          <a:xfrm>
            <a:off x="1182622" y="1892829"/>
            <a:ext cx="9905933" cy="4233335"/>
          </a:xfrm>
        </p:spPr>
        <p:txBody>
          <a:bodyPr>
            <a:normAutofit/>
          </a:bodyPr>
          <a:lstStyle>
            <a:lvl1pPr marL="457189" marR="0" indent="-457189" algn="l" defTabSz="1219170" rtl="0" eaLnBrk="1" fontAlgn="auto" latinLnBrk="0" hangingPunct="1">
              <a:lnSpc>
                <a:spcPct val="150000"/>
              </a:lnSpc>
              <a:spcBef>
                <a:spcPct val="20000"/>
              </a:spcBef>
              <a:spcAft>
                <a:spcPts val="0"/>
              </a:spcAft>
              <a:buClr>
                <a:srgbClr val="AE2C2E"/>
              </a:buClr>
              <a:buSzPct val="80000"/>
              <a:buFont typeface="Wingdings" charset="2"/>
              <a:buChar char="l"/>
              <a:tabLst/>
              <a:defRPr sz="2933" b="0" i="0">
                <a:latin typeface="Microsoft YaHei" charset="-122"/>
                <a:ea typeface="Microsoft YaHei" charset="-122"/>
                <a:cs typeface="Microsoft YaHei" charset="-122"/>
              </a:defRPr>
            </a:lvl1pPr>
            <a:lvl2pPr marL="990575" indent="-380990">
              <a:buClr>
                <a:srgbClr val="AE2C2E"/>
              </a:buClr>
              <a:buSzPct val="80000"/>
              <a:buFont typeface="Wingdings" charset="2"/>
              <a:buChar char="l"/>
              <a:defRPr sz="2667" b="0" i="0">
                <a:latin typeface="Microsoft YaHei" charset="-122"/>
                <a:ea typeface="Microsoft YaHei" charset="-122"/>
                <a:cs typeface="Microsoft YaHei" charset="-122"/>
              </a:defRPr>
            </a:lvl2pPr>
            <a:lvl3pPr marL="1523962" indent="-304792">
              <a:buClr>
                <a:srgbClr val="AE2C2E"/>
              </a:buClr>
              <a:buSzPct val="80000"/>
              <a:buFont typeface="Wingdings" charset="2"/>
              <a:buChar char="l"/>
              <a:defRPr sz="2667" b="0" i="0">
                <a:latin typeface="Microsoft YaHei" charset="-122"/>
                <a:ea typeface="Microsoft YaHei" charset="-122"/>
                <a:cs typeface="Microsoft YaHei" charset="-122"/>
              </a:defRPr>
            </a:lvl3pPr>
            <a:lvl4pPr marL="2133547" indent="-304792">
              <a:buClr>
                <a:srgbClr val="AE2C2E"/>
              </a:buClr>
              <a:buSzPct val="80000"/>
              <a:buFont typeface="Wingdings" charset="2"/>
              <a:buChar char="l"/>
              <a:defRPr sz="2667" b="0" i="0">
                <a:latin typeface="Microsoft YaHei" charset="-122"/>
                <a:ea typeface="Microsoft YaHei" charset="-122"/>
                <a:cs typeface="Microsoft YaHei" charset="-122"/>
              </a:defRPr>
            </a:lvl4pPr>
            <a:lvl5pPr marL="2743131" indent="-304792">
              <a:buClr>
                <a:srgbClr val="AE2C2E"/>
              </a:buClr>
              <a:buSzPct val="80000"/>
              <a:buFont typeface="Wingdings" charset="2"/>
              <a:buChar char="l"/>
              <a:defRPr sz="2667" b="0" i="0">
                <a:latin typeface="Microsoft YaHei" charset="-122"/>
                <a:ea typeface="Microsoft YaHei" charset="-122"/>
                <a:cs typeface="Microsoft YaHei" charset="-122"/>
              </a:defRPr>
            </a:lvl5pPr>
            <a:lvl6pPr>
              <a:defRPr sz="2400"/>
            </a:lvl6pPr>
            <a:lvl7pPr>
              <a:defRPr sz="2400"/>
            </a:lvl7pPr>
            <a:lvl8pPr>
              <a:defRPr sz="2400"/>
            </a:lvl8pPr>
            <a:lvl9pPr>
              <a:defRPr sz="2400"/>
            </a:lvl9pPr>
          </a:lstStyle>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endParaRPr lang="en-US" altLang="zh-CN" dirty="0"/>
          </a:p>
          <a:p>
            <a:pPr lvl="0"/>
            <a:endParaRPr lang="zh-CN" altLang="en-US" dirty="0"/>
          </a:p>
        </p:txBody>
      </p:sp>
      <p:sp>
        <p:nvSpPr>
          <p:cNvPr id="7" name="日期占位符 4">
            <a:extLst>
              <a:ext uri="{FF2B5EF4-FFF2-40B4-BE49-F238E27FC236}">
                <a16:creationId xmlns:a16="http://schemas.microsoft.com/office/drawing/2014/main" id="{6D26955F-53C7-4A7E-886F-E8159E8091EA}"/>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34958A09-3C39-4728-905E-C0DBCD2FB68B}" type="datetimeFigureOut">
              <a:rPr lang="zh-CN" altLang="en-US"/>
              <a:pPr>
                <a:defRPr/>
              </a:pPr>
              <a:t>2018/12/12</a:t>
            </a:fld>
            <a:endParaRPr lang="zh-CN" altLang="en-US"/>
          </a:p>
        </p:txBody>
      </p:sp>
      <p:sp>
        <p:nvSpPr>
          <p:cNvPr id="8" name="页脚占位符 5">
            <a:extLst>
              <a:ext uri="{FF2B5EF4-FFF2-40B4-BE49-F238E27FC236}">
                <a16:creationId xmlns:a16="http://schemas.microsoft.com/office/drawing/2014/main" id="{AAE29ED4-DE7B-4ED3-9174-5878FD2D3777}"/>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6">
            <a:extLst>
              <a:ext uri="{FF2B5EF4-FFF2-40B4-BE49-F238E27FC236}">
                <a16:creationId xmlns:a16="http://schemas.microsoft.com/office/drawing/2014/main" id="{DD531A1E-A3B3-45C2-8DCF-73DE19A4A7C1}"/>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BA98E1B9-2DC4-425E-AD78-61B22F3CEAE5}" type="slidenum">
              <a:rPr lang="zh-CN" altLang="en-US"/>
              <a:pPr>
                <a:defRPr/>
              </a:pPr>
              <a:t>‹#›</a:t>
            </a:fld>
            <a:endParaRPr lang="zh-CN" altLang="en-US"/>
          </a:p>
        </p:txBody>
      </p:sp>
    </p:spTree>
    <p:extLst>
      <p:ext uri="{BB962C8B-B14F-4D97-AF65-F5344CB8AC3E}">
        <p14:creationId xmlns:p14="http://schemas.microsoft.com/office/powerpoint/2010/main" val="2560133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7471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dirty="0"/>
          </a:p>
        </p:txBody>
      </p:sp>
      <p:sp>
        <p:nvSpPr>
          <p:cNvPr id="17" name="图片占位符 16"/>
          <p:cNvSpPr>
            <a:spLocks noGrp="1"/>
          </p:cNvSpPr>
          <p:nvPr>
            <p:ph type="pic" sz="quarter" idx="11"/>
          </p:nvPr>
        </p:nvSpPr>
        <p:spPr>
          <a:xfrm>
            <a:off x="2669117"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dirty="0"/>
          </a:p>
        </p:txBody>
      </p:sp>
      <p:sp>
        <p:nvSpPr>
          <p:cNvPr id="18" name="图片占位符 17"/>
          <p:cNvSpPr>
            <a:spLocks noGrp="1"/>
          </p:cNvSpPr>
          <p:nvPr>
            <p:ph type="pic" sz="quarter" idx="12"/>
          </p:nvPr>
        </p:nvSpPr>
        <p:spPr>
          <a:xfrm>
            <a:off x="4463518"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dirty="0"/>
          </a:p>
        </p:txBody>
      </p:sp>
      <p:sp>
        <p:nvSpPr>
          <p:cNvPr id="19" name="图片占位符 18"/>
          <p:cNvSpPr>
            <a:spLocks noGrp="1"/>
          </p:cNvSpPr>
          <p:nvPr>
            <p:ph type="pic" sz="quarter" idx="13"/>
          </p:nvPr>
        </p:nvSpPr>
        <p:spPr>
          <a:xfrm>
            <a:off x="6257919"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20" name="图片占位符 19"/>
          <p:cNvSpPr>
            <a:spLocks noGrp="1"/>
          </p:cNvSpPr>
          <p:nvPr>
            <p:ph type="pic" sz="quarter" idx="14"/>
          </p:nvPr>
        </p:nvSpPr>
        <p:spPr>
          <a:xfrm>
            <a:off x="8052321"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
        <p:nvSpPr>
          <p:cNvPr id="21" name="图片占位符 20"/>
          <p:cNvSpPr>
            <a:spLocks noGrp="1"/>
          </p:cNvSpPr>
          <p:nvPr>
            <p:ph type="pic" sz="quarter" idx="15"/>
          </p:nvPr>
        </p:nvSpPr>
        <p:spPr>
          <a:xfrm>
            <a:off x="984672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wrap="square">
            <a:noAutofit/>
          </a:bodyPr>
          <a:lstStyle/>
          <a:p>
            <a:pPr lvl="0"/>
            <a:endParaRPr lang="zh-CN" altLang="en-US" noProof="0"/>
          </a:p>
        </p:txBody>
      </p:sp>
    </p:spTree>
    <p:extLst>
      <p:ext uri="{BB962C8B-B14F-4D97-AF65-F5344CB8AC3E}">
        <p14:creationId xmlns:p14="http://schemas.microsoft.com/office/powerpoint/2010/main" val="26669523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82624" y="644693"/>
            <a:ext cx="9905933" cy="615713"/>
          </a:xfrm>
        </p:spPr>
        <p:txBody>
          <a:bodyPr>
            <a:normAutofit/>
          </a:bodyPr>
          <a:lstStyle>
            <a:lvl1pPr algn="l">
              <a:defRPr sz="4000" b="1" i="0">
                <a:solidFill>
                  <a:srgbClr val="005768"/>
                </a:solidFill>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sz="half" idx="1"/>
          </p:nvPr>
        </p:nvSpPr>
        <p:spPr>
          <a:xfrm>
            <a:off x="1182623" y="1892830"/>
            <a:ext cx="9905933" cy="4233335"/>
          </a:xfrm>
        </p:spPr>
        <p:txBody>
          <a:bodyPr>
            <a:normAutofit/>
          </a:bodyPr>
          <a:lstStyle>
            <a:lvl1pPr marL="457178" marR="0" indent="-457178" algn="l" defTabSz="1219140" rtl="0" eaLnBrk="1" fontAlgn="auto" latinLnBrk="0" hangingPunct="1">
              <a:lnSpc>
                <a:spcPct val="150000"/>
              </a:lnSpc>
              <a:spcBef>
                <a:spcPct val="20000"/>
              </a:spcBef>
              <a:spcAft>
                <a:spcPts val="0"/>
              </a:spcAft>
              <a:buClr>
                <a:srgbClr val="AE2C2E"/>
              </a:buClr>
              <a:buSzPct val="80000"/>
              <a:buFont typeface="Wingdings" charset="2"/>
              <a:buChar char="l"/>
              <a:tabLst/>
              <a:defRPr sz="2900" b="0" i="0">
                <a:latin typeface="Microsoft YaHei" charset="-122"/>
                <a:ea typeface="Microsoft YaHei" charset="-122"/>
                <a:cs typeface="Microsoft YaHei" charset="-122"/>
              </a:defRPr>
            </a:lvl1pPr>
            <a:lvl2pPr marL="990550" indent="-380981">
              <a:buClr>
                <a:srgbClr val="AE2C2E"/>
              </a:buClr>
              <a:buSzPct val="80000"/>
              <a:buFont typeface="Wingdings" charset="2"/>
              <a:buChar char="l"/>
              <a:defRPr sz="2700" b="0" i="0">
                <a:latin typeface="Microsoft YaHei" charset="-122"/>
                <a:ea typeface="Microsoft YaHei" charset="-122"/>
                <a:cs typeface="Microsoft YaHei" charset="-122"/>
              </a:defRPr>
            </a:lvl2pPr>
            <a:lvl3pPr marL="1523925" indent="-304784">
              <a:buClr>
                <a:srgbClr val="AE2C2E"/>
              </a:buClr>
              <a:buSzPct val="80000"/>
              <a:buFont typeface="Wingdings" charset="2"/>
              <a:buChar char="l"/>
              <a:defRPr sz="2700" b="0" i="0">
                <a:latin typeface="Microsoft YaHei" charset="-122"/>
                <a:ea typeface="Microsoft YaHei" charset="-122"/>
                <a:cs typeface="Microsoft YaHei" charset="-122"/>
              </a:defRPr>
            </a:lvl3pPr>
            <a:lvl4pPr marL="2133493" indent="-304784">
              <a:buClr>
                <a:srgbClr val="AE2C2E"/>
              </a:buClr>
              <a:buSzPct val="80000"/>
              <a:buFont typeface="Wingdings" charset="2"/>
              <a:buChar char="l"/>
              <a:defRPr sz="2700" b="0" i="0">
                <a:latin typeface="Microsoft YaHei" charset="-122"/>
                <a:ea typeface="Microsoft YaHei" charset="-122"/>
                <a:cs typeface="Microsoft YaHei" charset="-122"/>
              </a:defRPr>
            </a:lvl4pPr>
            <a:lvl5pPr marL="2743062" indent="-304784">
              <a:buClr>
                <a:srgbClr val="AE2C2E"/>
              </a:buClr>
              <a:buSzPct val="80000"/>
              <a:buFont typeface="Wingdings" charset="2"/>
              <a:buChar char="l"/>
              <a:defRPr sz="2700" b="0" i="0">
                <a:latin typeface="Microsoft YaHei" charset="-122"/>
                <a:ea typeface="Microsoft YaHei" charset="-122"/>
                <a:cs typeface="Microsoft YaHei" charset="-122"/>
              </a:defRPr>
            </a:lvl5pPr>
            <a:lvl6pPr>
              <a:defRPr sz="2400"/>
            </a:lvl6pPr>
            <a:lvl7pPr>
              <a:defRPr sz="2400"/>
            </a:lvl7pPr>
            <a:lvl8pPr>
              <a:defRPr sz="2400"/>
            </a:lvl8pPr>
            <a:lvl9pPr>
              <a:defRPr sz="2400"/>
            </a:lvl9pPr>
          </a:lstStyle>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r>
              <a:rPr lang="zh-CN" altLang="en-US" dirty="0"/>
              <a:t>单击此处编辑母版文本样式</a:t>
            </a:r>
            <a:endParaRPr lang="en-US" altLang="zh-CN" dirty="0"/>
          </a:p>
          <a:p>
            <a:pPr lvl="0"/>
            <a:endParaRPr lang="en-US" altLang="zh-CN" dirty="0"/>
          </a:p>
          <a:p>
            <a:pPr lvl="0"/>
            <a:endParaRPr lang="zh-CN" altLang="en-US" dirty="0"/>
          </a:p>
        </p:txBody>
      </p:sp>
      <p:sp>
        <p:nvSpPr>
          <p:cNvPr id="4" name="日期占位符 4">
            <a:extLst>
              <a:ext uri="{FF2B5EF4-FFF2-40B4-BE49-F238E27FC236}">
                <a16:creationId xmlns:a16="http://schemas.microsoft.com/office/drawing/2014/main" id="{11195FD2-5FFB-4FF9-9FA9-D2E8B572E5C0}"/>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97F5263A-2885-4A6B-9DEB-BBE1E36D15F2}" type="datetimeFigureOut">
              <a:rPr lang="zh-CN" altLang="en-US"/>
              <a:pPr>
                <a:defRPr/>
              </a:pPr>
              <a:t>2018/12/12</a:t>
            </a:fld>
            <a:endParaRPr lang="zh-CN" altLang="en-US"/>
          </a:p>
        </p:txBody>
      </p:sp>
      <p:sp>
        <p:nvSpPr>
          <p:cNvPr id="5" name="页脚占位符 5">
            <a:extLst>
              <a:ext uri="{FF2B5EF4-FFF2-40B4-BE49-F238E27FC236}">
                <a16:creationId xmlns:a16="http://schemas.microsoft.com/office/drawing/2014/main" id="{BB285209-2135-48B8-BFFA-E54AF5C70B40}"/>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6">
            <a:extLst>
              <a:ext uri="{FF2B5EF4-FFF2-40B4-BE49-F238E27FC236}">
                <a16:creationId xmlns:a16="http://schemas.microsoft.com/office/drawing/2014/main" id="{43EE3879-AE80-4B4F-BDC5-51E033729661}"/>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A7FFCE2C-DBD0-49A4-849F-314A05C52D5B}" type="slidenum">
              <a:rPr lang="zh-CN" altLang="en-US"/>
              <a:pPr>
                <a:defRPr/>
              </a:pPr>
              <a:t>‹#›</a:t>
            </a:fld>
            <a:endParaRPr lang="zh-CN" altLang="en-US"/>
          </a:p>
        </p:txBody>
      </p:sp>
    </p:spTree>
    <p:extLst>
      <p:ext uri="{BB962C8B-B14F-4D97-AF65-F5344CB8AC3E}">
        <p14:creationId xmlns:p14="http://schemas.microsoft.com/office/powerpoint/2010/main" val="2242418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61137-EF48-46D2-9F2B-42103BF2EA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933562-DB60-45B6-BB4C-E3263F6BC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661CB3-F921-47DD-AC4B-36DFBF17B640}"/>
              </a:ext>
            </a:extLst>
          </p:cNvPr>
          <p:cNvSpPr>
            <a:spLocks noGrp="1"/>
          </p:cNvSpPr>
          <p:nvPr>
            <p:ph type="dt" sz="half" idx="10"/>
          </p:nvPr>
        </p:nvSpPr>
        <p:spPr/>
        <p:txBody>
          <a:bodyPr/>
          <a:lstStyle>
            <a:lvl1pPr>
              <a:defRPr/>
            </a:lvl1pPr>
          </a:lstStyle>
          <a:p>
            <a:pPr>
              <a:defRPr/>
            </a:pPr>
            <a:fld id="{3228BFAA-EC62-4CF7-AEF2-6FB779685227}"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CCA83E33-8676-4EF9-B832-8D6483402EF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059DB18-D04B-4CF5-8872-ACC7021B2877}"/>
              </a:ext>
            </a:extLst>
          </p:cNvPr>
          <p:cNvSpPr>
            <a:spLocks noGrp="1"/>
          </p:cNvSpPr>
          <p:nvPr>
            <p:ph type="sldNum" sz="quarter" idx="12"/>
          </p:nvPr>
        </p:nvSpPr>
        <p:spPr/>
        <p:txBody>
          <a:bodyPr/>
          <a:lstStyle>
            <a:lvl1pPr>
              <a:defRPr/>
            </a:lvl1pPr>
          </a:lstStyle>
          <a:p>
            <a:pPr>
              <a:defRPr/>
            </a:pPr>
            <a:fld id="{0BA609F0-3657-4CC6-85BC-3C5FFABC512C}" type="slidenum">
              <a:rPr lang="zh-CN" altLang="en-US"/>
              <a:pPr>
                <a:defRPr/>
              </a:pPr>
              <a:t>‹#›</a:t>
            </a:fld>
            <a:endParaRPr lang="zh-CN" altLang="en-US"/>
          </a:p>
        </p:txBody>
      </p:sp>
    </p:spTree>
    <p:extLst>
      <p:ext uri="{BB962C8B-B14F-4D97-AF65-F5344CB8AC3E}">
        <p14:creationId xmlns:p14="http://schemas.microsoft.com/office/powerpoint/2010/main" val="1594718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7B67AB4-965D-463D-B936-8EADAE4DA66A}"/>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8F30CDE3-5E21-4C8F-9E03-DEF3D11A3157}" type="datetimeFigureOut">
              <a:rPr lang="zh-CN" altLang="en-US"/>
              <a:pPr>
                <a:defRPr/>
              </a:pPr>
              <a:t>2018/12/12</a:t>
            </a:fld>
            <a:endParaRPr lang="zh-CN" altLang="en-US"/>
          </a:p>
        </p:txBody>
      </p:sp>
      <p:sp>
        <p:nvSpPr>
          <p:cNvPr id="4" name="页脚占位符 3">
            <a:extLst>
              <a:ext uri="{FF2B5EF4-FFF2-40B4-BE49-F238E27FC236}">
                <a16:creationId xmlns:a16="http://schemas.microsoft.com/office/drawing/2014/main" id="{25D9747A-D3D0-4513-AEF6-2F5772105E96}"/>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C5CD8851-3DD1-46FA-9702-DEDB819390D5}"/>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4F025A09-0CC9-4200-AA9A-28350E0214C6}" type="slidenum">
              <a:rPr lang="zh-CN" altLang="en-US"/>
              <a:pPr>
                <a:defRPr/>
              </a:pPr>
              <a:t>‹#›</a:t>
            </a:fld>
            <a:endParaRPr lang="zh-CN" altLang="en-US"/>
          </a:p>
        </p:txBody>
      </p:sp>
    </p:spTree>
    <p:extLst>
      <p:ext uri="{BB962C8B-B14F-4D97-AF65-F5344CB8AC3E}">
        <p14:creationId xmlns:p14="http://schemas.microsoft.com/office/powerpoint/2010/main" val="4007358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DE928-FC04-4012-A5CE-E6B1143395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76FC62-987B-4265-B7BA-88848810BB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2A3E4D3-2C47-4C8E-9764-F3C4EC640E3B}"/>
              </a:ext>
            </a:extLst>
          </p:cNvPr>
          <p:cNvSpPr>
            <a:spLocks noGrp="1"/>
          </p:cNvSpPr>
          <p:nvPr>
            <p:ph type="dt" sz="half" idx="10"/>
          </p:nvPr>
        </p:nvSpPr>
        <p:spPr/>
        <p:txBody>
          <a:bodyPr/>
          <a:lstStyle>
            <a:lvl1pPr>
              <a:defRPr/>
            </a:lvl1pPr>
          </a:lstStyle>
          <a:p>
            <a:pPr>
              <a:defRPr/>
            </a:pPr>
            <a:fld id="{E7F0DDFC-99DD-454E-B1FF-BB4AADE34FED}"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D53C5EB4-C3C7-4522-AC65-E1BDC836F6C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B27F24D-D498-4202-A97E-BF5576FFD7B4}"/>
              </a:ext>
            </a:extLst>
          </p:cNvPr>
          <p:cNvSpPr>
            <a:spLocks noGrp="1"/>
          </p:cNvSpPr>
          <p:nvPr>
            <p:ph type="sldNum" sz="quarter" idx="12"/>
          </p:nvPr>
        </p:nvSpPr>
        <p:spPr/>
        <p:txBody>
          <a:bodyPr/>
          <a:lstStyle>
            <a:lvl1pPr>
              <a:defRPr/>
            </a:lvl1pPr>
          </a:lstStyle>
          <a:p>
            <a:pPr>
              <a:defRPr/>
            </a:pPr>
            <a:fld id="{2EB108EF-2558-43C7-857F-6760E70770AE}" type="slidenum">
              <a:rPr lang="zh-CN" altLang="en-US"/>
              <a:pPr>
                <a:defRPr/>
              </a:pPr>
              <a:t>‹#›</a:t>
            </a:fld>
            <a:endParaRPr lang="zh-CN" altLang="en-US"/>
          </a:p>
        </p:txBody>
      </p:sp>
    </p:spTree>
    <p:extLst>
      <p:ext uri="{BB962C8B-B14F-4D97-AF65-F5344CB8AC3E}">
        <p14:creationId xmlns:p14="http://schemas.microsoft.com/office/powerpoint/2010/main" val="23418018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E751-7FAB-44DB-9B40-D0C2369F969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CC9864-AC92-401C-8366-4BFC6E5EED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DE051A1-383E-4DDA-A835-AA511A71DB71}"/>
              </a:ext>
            </a:extLst>
          </p:cNvPr>
          <p:cNvSpPr>
            <a:spLocks noGrp="1"/>
          </p:cNvSpPr>
          <p:nvPr>
            <p:ph type="dt" sz="half" idx="10"/>
          </p:nvPr>
        </p:nvSpPr>
        <p:spPr/>
        <p:txBody>
          <a:bodyPr/>
          <a:lstStyle>
            <a:lvl1pPr>
              <a:defRPr/>
            </a:lvl1pPr>
          </a:lstStyle>
          <a:p>
            <a:pPr>
              <a:defRPr/>
            </a:pPr>
            <a:fld id="{6F73B4D6-E816-435F-BF96-64F6317DF174}"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F2A0A308-1219-4A18-A365-DFC25709482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772D241-8F81-495F-A98C-66F4F3325AD0}"/>
              </a:ext>
            </a:extLst>
          </p:cNvPr>
          <p:cNvSpPr>
            <a:spLocks noGrp="1"/>
          </p:cNvSpPr>
          <p:nvPr>
            <p:ph type="sldNum" sz="quarter" idx="12"/>
          </p:nvPr>
        </p:nvSpPr>
        <p:spPr/>
        <p:txBody>
          <a:bodyPr/>
          <a:lstStyle>
            <a:lvl1pPr>
              <a:defRPr/>
            </a:lvl1pPr>
          </a:lstStyle>
          <a:p>
            <a:pPr>
              <a:defRPr/>
            </a:pPr>
            <a:fld id="{9102E083-3B74-43D8-9B6F-CF22FFC5FFE3}" type="slidenum">
              <a:rPr lang="zh-CN" altLang="en-US"/>
              <a:pPr>
                <a:defRPr/>
              </a:pPr>
              <a:t>‹#›</a:t>
            </a:fld>
            <a:endParaRPr lang="zh-CN" altLang="en-US"/>
          </a:p>
        </p:txBody>
      </p:sp>
    </p:spTree>
    <p:extLst>
      <p:ext uri="{BB962C8B-B14F-4D97-AF65-F5344CB8AC3E}">
        <p14:creationId xmlns:p14="http://schemas.microsoft.com/office/powerpoint/2010/main" val="28604628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917C9-CCA7-4979-B08D-1C6204FA09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6488E2-87C0-4976-B93C-693F0EF23FD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1463AA8-CC66-4F86-8878-8C5B1E2D487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2DFCDA3C-11AF-4B80-8C2A-A60EA5EF63B5}"/>
              </a:ext>
            </a:extLst>
          </p:cNvPr>
          <p:cNvSpPr>
            <a:spLocks noGrp="1"/>
          </p:cNvSpPr>
          <p:nvPr>
            <p:ph type="dt" sz="half" idx="10"/>
          </p:nvPr>
        </p:nvSpPr>
        <p:spPr/>
        <p:txBody>
          <a:bodyPr/>
          <a:lstStyle>
            <a:lvl1pPr>
              <a:defRPr/>
            </a:lvl1pPr>
          </a:lstStyle>
          <a:p>
            <a:pPr>
              <a:defRPr/>
            </a:pPr>
            <a:fld id="{A064F26A-41FC-4B58-9E47-2546165902AC}" type="datetimeFigureOut">
              <a:rPr lang="zh-CN" altLang="en-US"/>
              <a:pPr>
                <a:defRPr/>
              </a:pPr>
              <a:t>2018/12/12</a:t>
            </a:fld>
            <a:endParaRPr lang="zh-CN" altLang="en-US"/>
          </a:p>
        </p:txBody>
      </p:sp>
      <p:sp>
        <p:nvSpPr>
          <p:cNvPr id="6" name="页脚占位符 4">
            <a:extLst>
              <a:ext uri="{FF2B5EF4-FFF2-40B4-BE49-F238E27FC236}">
                <a16:creationId xmlns:a16="http://schemas.microsoft.com/office/drawing/2014/main" id="{29F415AE-32D7-4CC4-A63D-B2B08B52083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7E9DECA-8C95-48B2-B2AA-A9FE7108C0A2}"/>
              </a:ext>
            </a:extLst>
          </p:cNvPr>
          <p:cNvSpPr>
            <a:spLocks noGrp="1"/>
          </p:cNvSpPr>
          <p:nvPr>
            <p:ph type="sldNum" sz="quarter" idx="12"/>
          </p:nvPr>
        </p:nvSpPr>
        <p:spPr/>
        <p:txBody>
          <a:bodyPr/>
          <a:lstStyle>
            <a:lvl1pPr>
              <a:defRPr/>
            </a:lvl1pPr>
          </a:lstStyle>
          <a:p>
            <a:pPr>
              <a:defRPr/>
            </a:pPr>
            <a:fld id="{B59E33E7-A2DC-4587-9A71-F3882CBAC654}" type="slidenum">
              <a:rPr lang="zh-CN" altLang="en-US"/>
              <a:pPr>
                <a:defRPr/>
              </a:pPr>
              <a:t>‹#›</a:t>
            </a:fld>
            <a:endParaRPr lang="zh-CN" altLang="en-US"/>
          </a:p>
        </p:txBody>
      </p:sp>
    </p:spTree>
    <p:extLst>
      <p:ext uri="{BB962C8B-B14F-4D97-AF65-F5344CB8AC3E}">
        <p14:creationId xmlns:p14="http://schemas.microsoft.com/office/powerpoint/2010/main" val="24721176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E924B-B1FC-41CD-99C2-CBF1C25ACC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C8B54BD-BF61-4558-982C-4CF9FE141A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EF51B8E-E286-4BF3-A7FB-89F0B1D49B6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3BFA954-B06A-4322-93C3-6F32505EF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37BB177-A7D8-439C-B58D-E36C102B077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24EC4A28-F3D1-4994-A249-39ACC9AB9C62}"/>
              </a:ext>
            </a:extLst>
          </p:cNvPr>
          <p:cNvSpPr>
            <a:spLocks noGrp="1"/>
          </p:cNvSpPr>
          <p:nvPr>
            <p:ph type="dt" sz="half" idx="10"/>
          </p:nvPr>
        </p:nvSpPr>
        <p:spPr/>
        <p:txBody>
          <a:bodyPr/>
          <a:lstStyle>
            <a:lvl1pPr>
              <a:defRPr/>
            </a:lvl1pPr>
          </a:lstStyle>
          <a:p>
            <a:pPr>
              <a:defRPr/>
            </a:pPr>
            <a:fld id="{EFDEBE6E-41BA-4C5F-8943-40ED1BA21B57}" type="datetimeFigureOut">
              <a:rPr lang="zh-CN" altLang="en-US"/>
              <a:pPr>
                <a:defRPr/>
              </a:pPr>
              <a:t>2018/12/12</a:t>
            </a:fld>
            <a:endParaRPr lang="zh-CN" altLang="en-US"/>
          </a:p>
        </p:txBody>
      </p:sp>
      <p:sp>
        <p:nvSpPr>
          <p:cNvPr id="8" name="页脚占位符 4">
            <a:extLst>
              <a:ext uri="{FF2B5EF4-FFF2-40B4-BE49-F238E27FC236}">
                <a16:creationId xmlns:a16="http://schemas.microsoft.com/office/drawing/2014/main" id="{0D832973-0960-47C0-8596-E392D8B44F1E}"/>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8F6195F-FE14-4AC8-AF96-F96FEE1C823D}"/>
              </a:ext>
            </a:extLst>
          </p:cNvPr>
          <p:cNvSpPr>
            <a:spLocks noGrp="1"/>
          </p:cNvSpPr>
          <p:nvPr>
            <p:ph type="sldNum" sz="quarter" idx="12"/>
          </p:nvPr>
        </p:nvSpPr>
        <p:spPr/>
        <p:txBody>
          <a:bodyPr/>
          <a:lstStyle>
            <a:lvl1pPr>
              <a:defRPr/>
            </a:lvl1pPr>
          </a:lstStyle>
          <a:p>
            <a:pPr>
              <a:defRPr/>
            </a:pPr>
            <a:fld id="{CADCE49E-1660-46B4-A69C-82B97C066238}" type="slidenum">
              <a:rPr lang="zh-CN" altLang="en-US"/>
              <a:pPr>
                <a:defRPr/>
              </a:pPr>
              <a:t>‹#›</a:t>
            </a:fld>
            <a:endParaRPr lang="zh-CN" altLang="en-US"/>
          </a:p>
        </p:txBody>
      </p:sp>
    </p:spTree>
    <p:extLst>
      <p:ext uri="{BB962C8B-B14F-4D97-AF65-F5344CB8AC3E}">
        <p14:creationId xmlns:p14="http://schemas.microsoft.com/office/powerpoint/2010/main" val="6544227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F228C-2DF0-47FB-B3F4-B03C5688783A}"/>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3A2C2C33-2DFF-40B5-84F8-7ACE11833D7B}"/>
              </a:ext>
            </a:extLst>
          </p:cNvPr>
          <p:cNvSpPr>
            <a:spLocks noGrp="1"/>
          </p:cNvSpPr>
          <p:nvPr>
            <p:ph type="dt" sz="half" idx="10"/>
          </p:nvPr>
        </p:nvSpPr>
        <p:spPr/>
        <p:txBody>
          <a:bodyPr/>
          <a:lstStyle>
            <a:lvl1pPr>
              <a:defRPr/>
            </a:lvl1pPr>
          </a:lstStyle>
          <a:p>
            <a:pPr>
              <a:defRPr/>
            </a:pPr>
            <a:fld id="{FC32F67B-2429-4391-98AB-47ADD9FBEF9E}" type="datetimeFigureOut">
              <a:rPr lang="zh-CN" altLang="en-US"/>
              <a:pPr>
                <a:defRPr/>
              </a:pPr>
              <a:t>2018/12/12</a:t>
            </a:fld>
            <a:endParaRPr lang="zh-CN" altLang="en-US"/>
          </a:p>
        </p:txBody>
      </p:sp>
      <p:sp>
        <p:nvSpPr>
          <p:cNvPr id="4" name="页脚占位符 4">
            <a:extLst>
              <a:ext uri="{FF2B5EF4-FFF2-40B4-BE49-F238E27FC236}">
                <a16:creationId xmlns:a16="http://schemas.microsoft.com/office/drawing/2014/main" id="{9FEEE304-FFC9-4832-BC75-B3F0A213F66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F89C85A-E199-491D-9384-22C55D98FAE6}"/>
              </a:ext>
            </a:extLst>
          </p:cNvPr>
          <p:cNvSpPr>
            <a:spLocks noGrp="1"/>
          </p:cNvSpPr>
          <p:nvPr>
            <p:ph type="sldNum" sz="quarter" idx="12"/>
          </p:nvPr>
        </p:nvSpPr>
        <p:spPr/>
        <p:txBody>
          <a:bodyPr/>
          <a:lstStyle>
            <a:lvl1pPr>
              <a:defRPr/>
            </a:lvl1pPr>
          </a:lstStyle>
          <a:p>
            <a:pPr>
              <a:defRPr/>
            </a:pPr>
            <a:fld id="{B2996A8C-2DD5-4B1E-9A5D-CE74B58E42F3}" type="slidenum">
              <a:rPr lang="zh-CN" altLang="en-US"/>
              <a:pPr>
                <a:defRPr/>
              </a:pPr>
              <a:t>‹#›</a:t>
            </a:fld>
            <a:endParaRPr lang="zh-CN" altLang="en-US"/>
          </a:p>
        </p:txBody>
      </p:sp>
    </p:spTree>
    <p:extLst>
      <p:ext uri="{BB962C8B-B14F-4D97-AF65-F5344CB8AC3E}">
        <p14:creationId xmlns:p14="http://schemas.microsoft.com/office/powerpoint/2010/main" val="21753698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9E55A1-01AA-497C-B8A1-5F3C9F00E86D}"/>
              </a:ext>
            </a:extLst>
          </p:cNvPr>
          <p:cNvSpPr>
            <a:spLocks noGrp="1"/>
          </p:cNvSpPr>
          <p:nvPr>
            <p:ph type="dt" sz="half" idx="10"/>
          </p:nvPr>
        </p:nvSpPr>
        <p:spPr/>
        <p:txBody>
          <a:bodyPr/>
          <a:lstStyle>
            <a:lvl1pPr>
              <a:defRPr/>
            </a:lvl1pPr>
          </a:lstStyle>
          <a:p>
            <a:pPr>
              <a:defRPr/>
            </a:pPr>
            <a:fld id="{36220363-7B75-4F45-80D8-B3EE171E1425}" type="datetimeFigureOut">
              <a:rPr lang="zh-CN" altLang="en-US"/>
              <a:pPr>
                <a:defRPr/>
              </a:pPr>
              <a:t>2018/12/12</a:t>
            </a:fld>
            <a:endParaRPr lang="zh-CN" altLang="en-US"/>
          </a:p>
        </p:txBody>
      </p:sp>
      <p:sp>
        <p:nvSpPr>
          <p:cNvPr id="3" name="页脚占位符 4">
            <a:extLst>
              <a:ext uri="{FF2B5EF4-FFF2-40B4-BE49-F238E27FC236}">
                <a16:creationId xmlns:a16="http://schemas.microsoft.com/office/drawing/2014/main" id="{4ADC500C-0F45-4E8D-9533-42EDD8588B1B}"/>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8803534A-CC33-4B7F-9922-41D9ED996BB0}"/>
              </a:ext>
            </a:extLst>
          </p:cNvPr>
          <p:cNvSpPr>
            <a:spLocks noGrp="1"/>
          </p:cNvSpPr>
          <p:nvPr>
            <p:ph type="sldNum" sz="quarter" idx="12"/>
          </p:nvPr>
        </p:nvSpPr>
        <p:spPr/>
        <p:txBody>
          <a:bodyPr/>
          <a:lstStyle>
            <a:lvl1pPr>
              <a:defRPr/>
            </a:lvl1pPr>
          </a:lstStyle>
          <a:p>
            <a:pPr>
              <a:defRPr/>
            </a:pPr>
            <a:fld id="{FE6F1257-01C0-44CA-95E1-47BD5C799AE0}" type="slidenum">
              <a:rPr lang="zh-CN" altLang="en-US"/>
              <a:pPr>
                <a:defRPr/>
              </a:pPr>
              <a:t>‹#›</a:t>
            </a:fld>
            <a:endParaRPr lang="zh-CN" altLang="en-US"/>
          </a:p>
        </p:txBody>
      </p:sp>
    </p:spTree>
    <p:extLst>
      <p:ext uri="{BB962C8B-B14F-4D97-AF65-F5344CB8AC3E}">
        <p14:creationId xmlns:p14="http://schemas.microsoft.com/office/powerpoint/2010/main" val="19925956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72982-89F2-4543-898F-3B72C87444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A81438-0FEF-43D6-8133-E869DB0835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087A429-326C-4F7D-8899-BB19B7ABA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3">
            <a:extLst>
              <a:ext uri="{FF2B5EF4-FFF2-40B4-BE49-F238E27FC236}">
                <a16:creationId xmlns:a16="http://schemas.microsoft.com/office/drawing/2014/main" id="{E9DCB354-8244-4AB1-8F47-1F171A9B9106}"/>
              </a:ext>
            </a:extLst>
          </p:cNvPr>
          <p:cNvSpPr>
            <a:spLocks noGrp="1"/>
          </p:cNvSpPr>
          <p:nvPr>
            <p:ph type="dt" sz="half" idx="10"/>
          </p:nvPr>
        </p:nvSpPr>
        <p:spPr/>
        <p:txBody>
          <a:bodyPr/>
          <a:lstStyle>
            <a:lvl1pPr>
              <a:defRPr/>
            </a:lvl1pPr>
          </a:lstStyle>
          <a:p>
            <a:pPr>
              <a:defRPr/>
            </a:pPr>
            <a:fld id="{B873EA65-3E44-450B-A098-E59E7E873CC1}" type="datetimeFigureOut">
              <a:rPr lang="zh-CN" altLang="en-US"/>
              <a:pPr>
                <a:defRPr/>
              </a:pPr>
              <a:t>2018/12/12</a:t>
            </a:fld>
            <a:endParaRPr lang="zh-CN" altLang="en-US"/>
          </a:p>
        </p:txBody>
      </p:sp>
      <p:sp>
        <p:nvSpPr>
          <p:cNvPr id="6" name="页脚占位符 4">
            <a:extLst>
              <a:ext uri="{FF2B5EF4-FFF2-40B4-BE49-F238E27FC236}">
                <a16:creationId xmlns:a16="http://schemas.microsoft.com/office/drawing/2014/main" id="{CD69BC4A-0CBC-4D58-B8B5-16D81761216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686CE01-9B7F-45DA-B7DE-A1B60D5B3D1F}"/>
              </a:ext>
            </a:extLst>
          </p:cNvPr>
          <p:cNvSpPr>
            <a:spLocks noGrp="1"/>
          </p:cNvSpPr>
          <p:nvPr>
            <p:ph type="sldNum" sz="quarter" idx="12"/>
          </p:nvPr>
        </p:nvSpPr>
        <p:spPr/>
        <p:txBody>
          <a:bodyPr/>
          <a:lstStyle>
            <a:lvl1pPr>
              <a:defRPr/>
            </a:lvl1pPr>
          </a:lstStyle>
          <a:p>
            <a:pPr>
              <a:defRPr/>
            </a:pPr>
            <a:fld id="{39C03D15-A7B4-461C-8E96-1A5838427391}" type="slidenum">
              <a:rPr lang="zh-CN" altLang="en-US"/>
              <a:pPr>
                <a:defRPr/>
              </a:pPr>
              <a:t>‹#›</a:t>
            </a:fld>
            <a:endParaRPr lang="zh-CN" altLang="en-US"/>
          </a:p>
        </p:txBody>
      </p:sp>
    </p:spTree>
    <p:extLst>
      <p:ext uri="{BB962C8B-B14F-4D97-AF65-F5344CB8AC3E}">
        <p14:creationId xmlns:p14="http://schemas.microsoft.com/office/powerpoint/2010/main" val="23067598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CE9CD-9D8C-4FD5-A9FC-9556DC612B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AE6637-60B0-491F-8D35-3CC4E71625AF}"/>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33771636-7E83-4927-8CEC-A7B3465F52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3">
            <a:extLst>
              <a:ext uri="{FF2B5EF4-FFF2-40B4-BE49-F238E27FC236}">
                <a16:creationId xmlns:a16="http://schemas.microsoft.com/office/drawing/2014/main" id="{238262E5-4A19-4D89-B210-0DE24C79DFDE}"/>
              </a:ext>
            </a:extLst>
          </p:cNvPr>
          <p:cNvSpPr>
            <a:spLocks noGrp="1"/>
          </p:cNvSpPr>
          <p:nvPr>
            <p:ph type="dt" sz="half" idx="10"/>
          </p:nvPr>
        </p:nvSpPr>
        <p:spPr/>
        <p:txBody>
          <a:bodyPr/>
          <a:lstStyle>
            <a:lvl1pPr>
              <a:defRPr/>
            </a:lvl1pPr>
          </a:lstStyle>
          <a:p>
            <a:pPr>
              <a:defRPr/>
            </a:pPr>
            <a:fld id="{6DC96EAC-A153-4F5D-94F7-170896DB596D}" type="datetimeFigureOut">
              <a:rPr lang="zh-CN" altLang="en-US"/>
              <a:pPr>
                <a:defRPr/>
              </a:pPr>
              <a:t>2018/12/12</a:t>
            </a:fld>
            <a:endParaRPr lang="zh-CN" altLang="en-US"/>
          </a:p>
        </p:txBody>
      </p:sp>
      <p:sp>
        <p:nvSpPr>
          <p:cNvPr id="6" name="页脚占位符 4">
            <a:extLst>
              <a:ext uri="{FF2B5EF4-FFF2-40B4-BE49-F238E27FC236}">
                <a16:creationId xmlns:a16="http://schemas.microsoft.com/office/drawing/2014/main" id="{28784600-3042-4935-BDAA-E98B1DBD015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F53ACDE-00E1-4015-B8A1-BA5937C720FD}"/>
              </a:ext>
            </a:extLst>
          </p:cNvPr>
          <p:cNvSpPr>
            <a:spLocks noGrp="1"/>
          </p:cNvSpPr>
          <p:nvPr>
            <p:ph type="sldNum" sz="quarter" idx="12"/>
          </p:nvPr>
        </p:nvSpPr>
        <p:spPr/>
        <p:txBody>
          <a:bodyPr/>
          <a:lstStyle>
            <a:lvl1pPr>
              <a:defRPr/>
            </a:lvl1pPr>
          </a:lstStyle>
          <a:p>
            <a:pPr>
              <a:defRPr/>
            </a:pPr>
            <a:fld id="{412003A1-BB7C-4481-9CDF-117C11441CFF}" type="slidenum">
              <a:rPr lang="zh-CN" altLang="en-US"/>
              <a:pPr>
                <a:defRPr/>
              </a:pPr>
              <a:t>‹#›</a:t>
            </a:fld>
            <a:endParaRPr lang="zh-CN" altLang="en-US"/>
          </a:p>
        </p:txBody>
      </p:sp>
    </p:spTree>
    <p:extLst>
      <p:ext uri="{BB962C8B-B14F-4D97-AF65-F5344CB8AC3E}">
        <p14:creationId xmlns:p14="http://schemas.microsoft.com/office/powerpoint/2010/main" val="1994758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A8667-6DCD-44FD-A2C3-BD162AB9BD7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F66AC18-FEE0-4276-AD3C-FDA2DE2197B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80121F-1A64-4CFB-8DA8-C343588586DC}"/>
              </a:ext>
            </a:extLst>
          </p:cNvPr>
          <p:cNvSpPr>
            <a:spLocks noGrp="1"/>
          </p:cNvSpPr>
          <p:nvPr>
            <p:ph type="dt" sz="half" idx="10"/>
          </p:nvPr>
        </p:nvSpPr>
        <p:spPr/>
        <p:txBody>
          <a:bodyPr/>
          <a:lstStyle>
            <a:lvl1pPr>
              <a:defRPr/>
            </a:lvl1pPr>
          </a:lstStyle>
          <a:p>
            <a:pPr>
              <a:defRPr/>
            </a:pPr>
            <a:fld id="{CAE69E55-0EBD-43DB-9584-D083EC797FC4}"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3110DED3-3466-4865-A441-CBCA3AAB725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480B0D2-AFF8-40BF-9D07-D7D49AEAE510}"/>
              </a:ext>
            </a:extLst>
          </p:cNvPr>
          <p:cNvSpPr>
            <a:spLocks noGrp="1"/>
          </p:cNvSpPr>
          <p:nvPr>
            <p:ph type="sldNum" sz="quarter" idx="12"/>
          </p:nvPr>
        </p:nvSpPr>
        <p:spPr/>
        <p:txBody>
          <a:bodyPr/>
          <a:lstStyle>
            <a:lvl1pPr>
              <a:defRPr/>
            </a:lvl1pPr>
          </a:lstStyle>
          <a:p>
            <a:pPr>
              <a:defRPr/>
            </a:pPr>
            <a:fld id="{4A1E7A6A-F1AF-49E3-AF40-2C672E62CE7E}" type="slidenum">
              <a:rPr lang="zh-CN" altLang="en-US"/>
              <a:pPr>
                <a:defRPr/>
              </a:pPr>
              <a:t>‹#›</a:t>
            </a:fld>
            <a:endParaRPr lang="zh-CN" altLang="en-US"/>
          </a:p>
        </p:txBody>
      </p:sp>
    </p:spTree>
    <p:extLst>
      <p:ext uri="{BB962C8B-B14F-4D97-AF65-F5344CB8AC3E}">
        <p14:creationId xmlns:p14="http://schemas.microsoft.com/office/powerpoint/2010/main" val="29214978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0D60C74-0582-40CA-8EE8-00FC94B512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DF332B4-749B-416C-BC36-8BC15F421DA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E6B0C8-F3D6-4494-A4E7-ABA3493EAD5A}"/>
              </a:ext>
            </a:extLst>
          </p:cNvPr>
          <p:cNvSpPr>
            <a:spLocks noGrp="1"/>
          </p:cNvSpPr>
          <p:nvPr>
            <p:ph type="dt" sz="half" idx="10"/>
          </p:nvPr>
        </p:nvSpPr>
        <p:spPr/>
        <p:txBody>
          <a:bodyPr/>
          <a:lstStyle>
            <a:lvl1pPr>
              <a:defRPr/>
            </a:lvl1pPr>
          </a:lstStyle>
          <a:p>
            <a:pPr>
              <a:defRPr/>
            </a:pPr>
            <a:fld id="{261F04F3-C723-4754-9FBF-079786F544A7}"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179562AB-B75A-4661-A7B6-84410FF6345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F45B6FF-7E18-464D-852F-5F2613EBB187}"/>
              </a:ext>
            </a:extLst>
          </p:cNvPr>
          <p:cNvSpPr>
            <a:spLocks noGrp="1"/>
          </p:cNvSpPr>
          <p:nvPr>
            <p:ph type="sldNum" sz="quarter" idx="12"/>
          </p:nvPr>
        </p:nvSpPr>
        <p:spPr/>
        <p:txBody>
          <a:bodyPr/>
          <a:lstStyle>
            <a:lvl1pPr>
              <a:defRPr/>
            </a:lvl1pPr>
          </a:lstStyle>
          <a:p>
            <a:pPr>
              <a:defRPr/>
            </a:pPr>
            <a:fld id="{8B28685C-B496-4AFF-BCE5-717C0FC93C85}" type="slidenum">
              <a:rPr lang="zh-CN" altLang="en-US"/>
              <a:pPr>
                <a:defRPr/>
              </a:pPr>
              <a:t>‹#›</a:t>
            </a:fld>
            <a:endParaRPr lang="zh-CN" altLang="en-US"/>
          </a:p>
        </p:txBody>
      </p:sp>
    </p:spTree>
    <p:extLst>
      <p:ext uri="{BB962C8B-B14F-4D97-AF65-F5344CB8AC3E}">
        <p14:creationId xmlns:p14="http://schemas.microsoft.com/office/powerpoint/2010/main" val="2228027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D842D-C3A3-4BFF-AD53-BBF3FF76F1F0}"/>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7E27F89A-75FA-4514-8C4F-2C9B6966FE3D}" type="datetimeFigureOut">
              <a:rPr lang="zh-CN" altLang="en-US"/>
              <a:pPr>
                <a:defRPr/>
              </a:pPr>
              <a:t>2018/12/12</a:t>
            </a:fld>
            <a:endParaRPr lang="zh-CN" altLang="en-US"/>
          </a:p>
        </p:txBody>
      </p:sp>
      <p:sp>
        <p:nvSpPr>
          <p:cNvPr id="3" name="页脚占位符 2">
            <a:extLst>
              <a:ext uri="{FF2B5EF4-FFF2-40B4-BE49-F238E27FC236}">
                <a16:creationId xmlns:a16="http://schemas.microsoft.com/office/drawing/2014/main" id="{C5DAF00C-133B-426B-B5C7-6814C71B6BE3}"/>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D2B080B8-AC85-46A0-820B-037704CAEA65}"/>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6A4A77C-475B-43EE-BFEE-BC5A5372646F}" type="slidenum">
              <a:rPr lang="zh-CN" altLang="en-US"/>
              <a:pPr>
                <a:defRPr/>
              </a:pPr>
              <a:t>‹#›</a:t>
            </a:fld>
            <a:endParaRPr lang="zh-CN" altLang="en-US"/>
          </a:p>
        </p:txBody>
      </p:sp>
    </p:spTree>
    <p:extLst>
      <p:ext uri="{BB962C8B-B14F-4D97-AF65-F5344CB8AC3E}">
        <p14:creationId xmlns:p14="http://schemas.microsoft.com/office/powerpoint/2010/main" val="16117404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7471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rtlCol="0">
            <a:noAutofit/>
          </a:bodyPr>
          <a:lstStyle/>
          <a:p>
            <a:pPr lvl="0"/>
            <a:endParaRPr lang="zh-CN" altLang="en-US" noProof="0" dirty="0"/>
          </a:p>
        </p:txBody>
      </p:sp>
      <p:sp>
        <p:nvSpPr>
          <p:cNvPr id="17" name="图片占位符 16"/>
          <p:cNvSpPr>
            <a:spLocks noGrp="1"/>
          </p:cNvSpPr>
          <p:nvPr>
            <p:ph type="pic" sz="quarter" idx="11"/>
          </p:nvPr>
        </p:nvSpPr>
        <p:spPr>
          <a:xfrm>
            <a:off x="2669117"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rtlCol="0">
            <a:noAutofit/>
          </a:bodyPr>
          <a:lstStyle/>
          <a:p>
            <a:pPr lvl="0"/>
            <a:endParaRPr lang="zh-CN" altLang="en-US" noProof="0" dirty="0"/>
          </a:p>
        </p:txBody>
      </p:sp>
      <p:sp>
        <p:nvSpPr>
          <p:cNvPr id="18" name="图片占位符 17"/>
          <p:cNvSpPr>
            <a:spLocks noGrp="1"/>
          </p:cNvSpPr>
          <p:nvPr>
            <p:ph type="pic" sz="quarter" idx="12"/>
          </p:nvPr>
        </p:nvSpPr>
        <p:spPr>
          <a:xfrm>
            <a:off x="4463518"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rtlCol="0">
            <a:noAutofit/>
          </a:bodyPr>
          <a:lstStyle/>
          <a:p>
            <a:pPr lvl="0"/>
            <a:endParaRPr lang="zh-CN" altLang="en-US" noProof="0" dirty="0"/>
          </a:p>
        </p:txBody>
      </p:sp>
      <p:sp>
        <p:nvSpPr>
          <p:cNvPr id="19" name="图片占位符 18"/>
          <p:cNvSpPr>
            <a:spLocks noGrp="1"/>
          </p:cNvSpPr>
          <p:nvPr>
            <p:ph type="pic" sz="quarter" idx="13"/>
          </p:nvPr>
        </p:nvSpPr>
        <p:spPr>
          <a:xfrm>
            <a:off x="6257919"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rtlCol="0">
            <a:noAutofit/>
          </a:bodyPr>
          <a:lstStyle/>
          <a:p>
            <a:pPr lvl="0"/>
            <a:endParaRPr lang="zh-CN" altLang="en-US" noProof="0"/>
          </a:p>
        </p:txBody>
      </p:sp>
      <p:sp>
        <p:nvSpPr>
          <p:cNvPr id="20" name="图片占位符 19"/>
          <p:cNvSpPr>
            <a:spLocks noGrp="1"/>
          </p:cNvSpPr>
          <p:nvPr>
            <p:ph type="pic" sz="quarter" idx="14"/>
          </p:nvPr>
        </p:nvSpPr>
        <p:spPr>
          <a:xfrm>
            <a:off x="8052321"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rtlCol="0">
            <a:noAutofit/>
          </a:bodyPr>
          <a:lstStyle/>
          <a:p>
            <a:pPr lvl="0"/>
            <a:endParaRPr lang="zh-CN" altLang="en-US" noProof="0"/>
          </a:p>
        </p:txBody>
      </p:sp>
      <p:sp>
        <p:nvSpPr>
          <p:cNvPr id="21" name="图片占位符 20"/>
          <p:cNvSpPr>
            <a:spLocks noGrp="1"/>
          </p:cNvSpPr>
          <p:nvPr>
            <p:ph type="pic" sz="quarter" idx="15"/>
          </p:nvPr>
        </p:nvSpPr>
        <p:spPr>
          <a:xfrm>
            <a:off x="9846725" y="4297493"/>
            <a:ext cx="1470564" cy="1471124"/>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lumMod val="75000"/>
              </a:schemeClr>
            </a:solidFill>
          </a:ln>
          <a:effectLst/>
        </p:spPr>
        <p:txBody>
          <a:bodyPr rtlCol="0">
            <a:noAutofit/>
          </a:bodyPr>
          <a:lstStyle/>
          <a:p>
            <a:pPr lvl="0"/>
            <a:endParaRPr lang="zh-CN" altLang="en-US" noProof="0"/>
          </a:p>
        </p:txBody>
      </p:sp>
    </p:spTree>
    <p:extLst>
      <p:ext uri="{BB962C8B-B14F-4D97-AF65-F5344CB8AC3E}">
        <p14:creationId xmlns:p14="http://schemas.microsoft.com/office/powerpoint/2010/main" val="114412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7671BE7-D01A-4E33-A524-27BD8E0629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84888"/>
            <a:ext cx="12192000" cy="7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a:extLst>
              <a:ext uri="{FF2B5EF4-FFF2-40B4-BE49-F238E27FC236}">
                <a16:creationId xmlns:a16="http://schemas.microsoft.com/office/drawing/2014/main" id="{D1C19A9C-7812-46D3-8207-73B279D8E0E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59039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74431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DC6FD79-90E9-4060-B65D-561E8FB7959E}"/>
              </a:ext>
            </a:extLst>
          </p:cNvPr>
          <p:cNvSpPr/>
          <p:nvPr userDrawn="1"/>
        </p:nvSpPr>
        <p:spPr>
          <a:xfrm>
            <a:off x="0" y="2006600"/>
            <a:ext cx="12192000" cy="2400300"/>
          </a:xfrm>
          <a:prstGeom prst="rect">
            <a:avLst/>
          </a:prstGeom>
          <a:solidFill>
            <a:srgbClr val="2A3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2400"/>
          </a:p>
        </p:txBody>
      </p:sp>
      <p:sp>
        <p:nvSpPr>
          <p:cNvPr id="2" name="标题 1"/>
          <p:cNvSpPr>
            <a:spLocks noGrp="1"/>
          </p:cNvSpPr>
          <p:nvPr>
            <p:ph type="title"/>
          </p:nvPr>
        </p:nvSpPr>
        <p:spPr>
          <a:xfrm>
            <a:off x="963084" y="2525731"/>
            <a:ext cx="10363200" cy="1362075"/>
          </a:xfrm>
        </p:spPr>
        <p:txBody>
          <a:bodyPr/>
          <a:lstStyle>
            <a:lvl1pPr algn="ctr">
              <a:defRPr sz="5333" b="1" i="0" cap="all">
                <a:solidFill>
                  <a:schemeClr val="bg1"/>
                </a:solidFill>
                <a:latin typeface="Microsoft YaHei" charset="-122"/>
                <a:ea typeface="Microsoft YaHei" charset="-122"/>
                <a:cs typeface="Microsoft YaHei" charset="-122"/>
              </a:defRPr>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F7F48434-1F1E-4F75-9EAA-90BCD2786A1C}"/>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fld id="{DC6392E6-CD9B-43B6-9F38-D9F6C8A97F00}"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AEA943E6-7B9C-4F7C-94E5-3935A72869B3}"/>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5031228-4198-478B-8609-05694ADDCFA8}"/>
              </a:ext>
            </a:extLst>
          </p:cNvPr>
          <p:cNvSpPr>
            <a:spLocks noGrp="1"/>
          </p:cNvSpPr>
          <p:nvPr>
            <p:ph type="sldNum" sz="quarter" idx="12"/>
          </p:nvPr>
        </p:nvSpPr>
        <p:spPr>
          <a:xfrm>
            <a:off x="0" y="0"/>
            <a:ext cx="0" cy="0"/>
          </a:xfrm>
        </p:spPr>
        <p:txBody>
          <a:bodyPr wrap="square" numCol="1" anchor="t" anchorCtr="0" compatLnSpc="1">
            <a:prstTxWarp prst="textNoShape">
              <a:avLst/>
            </a:prstTxWarp>
          </a:bodyPr>
          <a:lstStyle>
            <a:lvl1pPr eaLnBrk="1" hangingPunct="1">
              <a:defRPr/>
            </a:lvl1pPr>
          </a:lstStyle>
          <a:p>
            <a:pPr>
              <a:defRPr/>
            </a:pPr>
            <a:fld id="{299D0E52-7B2A-40E5-A782-A3359BDEA775}" type="slidenum">
              <a:rPr lang="zh-CN" altLang="en-US"/>
              <a:pPr>
                <a:defRPr/>
              </a:pPr>
              <a:t>‹#›</a:t>
            </a:fld>
            <a:endParaRPr lang="zh-CN" altLang="en-US"/>
          </a:p>
        </p:txBody>
      </p:sp>
    </p:spTree>
    <p:extLst>
      <p:ext uri="{BB962C8B-B14F-4D97-AF65-F5344CB8AC3E}">
        <p14:creationId xmlns:p14="http://schemas.microsoft.com/office/powerpoint/2010/main" val="278152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a:prstGeom prst="rect">
            <a:avLst/>
          </a:prstGeo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1"/>
            <a:ext cx="6815667" cy="585258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0"/>
            <a:ext cx="4011084" cy="469053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8BA98BD-2AC6-4612-80DA-3C01565E72E5}"/>
              </a:ext>
            </a:extLst>
          </p:cNvPr>
          <p:cNvSpPr>
            <a:spLocks noGrp="1"/>
          </p:cNvSpPr>
          <p:nvPr>
            <p:ph type="dt" sz="half" idx="10"/>
          </p:nvPr>
        </p:nvSpPr>
        <p:spPr>
          <a:xfrm>
            <a:off x="609600" y="6356351"/>
            <a:ext cx="2844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fld id="{E68FD936-6DA9-40EB-9520-2C44CD2D6DA2}" type="datetimeFigureOut">
              <a:rPr lang="zh-CN" altLang="en-US"/>
              <a:pPr>
                <a:defRPr/>
              </a:pPr>
              <a:t>2018/12/12</a:t>
            </a:fld>
            <a:endParaRPr lang="zh-CN" altLang="en-US"/>
          </a:p>
        </p:txBody>
      </p:sp>
      <p:sp>
        <p:nvSpPr>
          <p:cNvPr id="6" name="页脚占位符 5">
            <a:extLst>
              <a:ext uri="{FF2B5EF4-FFF2-40B4-BE49-F238E27FC236}">
                <a16:creationId xmlns:a16="http://schemas.microsoft.com/office/drawing/2014/main" id="{E5FEF33C-5C69-4DAE-B53A-96A2ECA61150}"/>
              </a:ext>
            </a:extLst>
          </p:cNvPr>
          <p:cNvSpPr>
            <a:spLocks noGrp="1"/>
          </p:cNvSpPr>
          <p:nvPr>
            <p:ph type="ftr" sz="quarter" idx="11"/>
          </p:nvPr>
        </p:nvSpPr>
        <p:spPr>
          <a:xfrm>
            <a:off x="4165600" y="6356351"/>
            <a:ext cx="3860800" cy="36618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AEDF3805-F15A-4A90-9939-2871F8EBE26E}"/>
              </a:ext>
            </a:extLst>
          </p:cNvPr>
          <p:cNvSpPr>
            <a:spLocks noGrp="1"/>
          </p:cNvSpPr>
          <p:nvPr>
            <p:ph type="sldNum" sz="quarter" idx="12"/>
          </p:nvPr>
        </p:nvSpPr>
        <p:spPr>
          <a:xfrm>
            <a:off x="8737600" y="6356351"/>
            <a:ext cx="2844800" cy="366183"/>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ED6E99DB-CA9E-46F8-82E6-0AFAF99566CB}" type="slidenum">
              <a:rPr lang="zh-CN" altLang="en-US"/>
              <a:pPr>
                <a:defRPr/>
              </a:pPr>
              <a:t>‹#›</a:t>
            </a:fld>
            <a:endParaRPr lang="zh-CN" altLang="en-US"/>
          </a:p>
        </p:txBody>
      </p:sp>
    </p:spTree>
    <p:extLst>
      <p:ext uri="{BB962C8B-B14F-4D97-AF65-F5344CB8AC3E}">
        <p14:creationId xmlns:p14="http://schemas.microsoft.com/office/powerpoint/2010/main" val="3151228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5.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4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5867">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5867">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5867">
          <a:solidFill>
            <a:schemeClr val="tx1"/>
          </a:solidFill>
          <a:latin typeface="Calibri" panose="020F0502020204030204" pitchFamily="34" charset="0"/>
          <a:ea typeface="宋体" panose="02010600030101010101" pitchFamily="2" charset="-122"/>
        </a:defRPr>
      </a:lvl5pPr>
      <a:lvl6pPr marL="609585"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6pPr>
      <a:lvl7pPr marL="1219170"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7pPr>
      <a:lvl8pPr marL="1828754"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8pPr>
      <a:lvl9pPr marL="2438339"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C4797D0-0C47-4F75-9B13-02DE86F78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1AD0C43-6946-49CE-9C0A-8C09F16D4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0ABEF4-565A-440A-89CF-F313265A3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2AC5C-195C-4248-93F3-EE017C35B5AA}" type="datetimeFigureOut">
              <a:rPr lang="zh-CN" altLang="en-US" smtClean="0"/>
              <a:t>2018/12/12</a:t>
            </a:fld>
            <a:endParaRPr lang="zh-CN" altLang="en-US"/>
          </a:p>
        </p:txBody>
      </p:sp>
      <p:sp>
        <p:nvSpPr>
          <p:cNvPr id="5" name="页脚占位符 4">
            <a:extLst>
              <a:ext uri="{FF2B5EF4-FFF2-40B4-BE49-F238E27FC236}">
                <a16:creationId xmlns:a16="http://schemas.microsoft.com/office/drawing/2014/main" id="{90AA3CB6-71B5-418A-A1C1-F59D7A7F1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D63106-AB83-4971-917A-168E3E9E8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482F8-F55C-4BBA-97EC-D6C452A15C04}" type="slidenum">
              <a:rPr lang="zh-CN" altLang="en-US" smtClean="0"/>
              <a:t>‹#›</a:t>
            </a:fld>
            <a:endParaRPr lang="zh-CN" altLang="en-US"/>
          </a:p>
        </p:txBody>
      </p:sp>
    </p:spTree>
    <p:extLst>
      <p:ext uri="{BB962C8B-B14F-4D97-AF65-F5344CB8AC3E}">
        <p14:creationId xmlns:p14="http://schemas.microsoft.com/office/powerpoint/2010/main" val="329979962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01728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4924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Lst>
  <p:txStyles>
    <p:titleStyle>
      <a:lvl1pPr algn="ctr" defTabSz="1217613" rtl="0" fontAlgn="base">
        <a:spcBef>
          <a:spcPct val="0"/>
        </a:spcBef>
        <a:spcAft>
          <a:spcPct val="0"/>
        </a:spcAft>
        <a:defRPr sz="5800" kern="1200">
          <a:solidFill>
            <a:schemeClr val="tx1"/>
          </a:solidFill>
          <a:latin typeface="+mj-lt"/>
          <a:ea typeface="+mj-ea"/>
          <a:cs typeface="+mj-cs"/>
        </a:defRPr>
      </a:lvl1pPr>
      <a:lvl2pPr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7613"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5613" indent="-455613" algn="l" defTabSz="12176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12176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12176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12176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12176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2A31DCD8-0CE0-4427-BCC9-0D7D89A290D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CAEABD4B-B331-4636-B873-A374F39DFE3D}"/>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FDBDAC1-65F9-4AC2-A12C-CB94D3EF3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7B1E1F07-9B21-43EB-B872-276FF68DBC82}" type="datetimeFigureOut">
              <a:rPr lang="zh-CN" altLang="en-US"/>
              <a:pPr>
                <a:defRPr/>
              </a:pPr>
              <a:t>2018/12/12</a:t>
            </a:fld>
            <a:endParaRPr lang="zh-CN" altLang="en-US"/>
          </a:p>
        </p:txBody>
      </p:sp>
      <p:sp>
        <p:nvSpPr>
          <p:cNvPr id="5" name="页脚占位符 4">
            <a:extLst>
              <a:ext uri="{FF2B5EF4-FFF2-40B4-BE49-F238E27FC236}">
                <a16:creationId xmlns:a16="http://schemas.microsoft.com/office/drawing/2014/main" id="{72C8F030-20A3-467A-915B-D6FF87217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FEBD607-2C8B-4733-8AB8-16039CC71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BBCE0C7C-71C1-4A33-88A3-29DD806629F7}" type="slidenum">
              <a:rPr lang="zh-CN" altLang="en-US"/>
              <a:pPr>
                <a:defRPr/>
              </a:pPr>
              <a:t>‹#›</a:t>
            </a:fld>
            <a:endParaRPr lang="zh-CN" altLang="en-US"/>
          </a:p>
        </p:txBody>
      </p:sp>
    </p:spTree>
    <p:extLst>
      <p:ext uri="{BB962C8B-B14F-4D97-AF65-F5344CB8AC3E}">
        <p14:creationId xmlns:p14="http://schemas.microsoft.com/office/powerpoint/2010/main" val="15922318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a:extLst>
              <a:ext uri="{FF2B5EF4-FFF2-40B4-BE49-F238E27FC236}">
                <a16:creationId xmlns:a16="http://schemas.microsoft.com/office/drawing/2014/main" id="{48975427-2F21-404C-A3E5-DBB21DCE2A9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a:xfrm>
            <a:off x="874715" y="4096631"/>
            <a:ext cx="1470564" cy="1470564"/>
          </a:xfrm>
        </p:spPr>
      </p:pic>
      <p:pic>
        <p:nvPicPr>
          <p:cNvPr id="27" name="图片占位符 26">
            <a:extLst>
              <a:ext uri="{FF2B5EF4-FFF2-40B4-BE49-F238E27FC236}">
                <a16:creationId xmlns:a16="http://schemas.microsoft.com/office/drawing/2014/main" id="{05DE9E8D-81E8-466D-9D17-ED054128D1D7}"/>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568" r="16568"/>
          <a:stretch>
            <a:fillRect/>
          </a:stretch>
        </p:blipFill>
        <p:spPr>
          <a:xfrm>
            <a:off x="2669117" y="4096631"/>
            <a:ext cx="1470564" cy="1470564"/>
          </a:xfrm>
        </p:spPr>
      </p:pic>
      <p:pic>
        <p:nvPicPr>
          <p:cNvPr id="28" name="图片占位符 27">
            <a:extLst>
              <a:ext uri="{FF2B5EF4-FFF2-40B4-BE49-F238E27FC236}">
                <a16:creationId xmlns:a16="http://schemas.microsoft.com/office/drawing/2014/main" id="{118A03A8-28A9-444D-8873-522F2554F1D2}"/>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04" r="16604"/>
          <a:stretch>
            <a:fillRect/>
          </a:stretch>
        </p:blipFill>
        <p:spPr>
          <a:xfrm>
            <a:off x="4463518" y="4096631"/>
            <a:ext cx="1470564" cy="1470564"/>
          </a:xfrm>
        </p:spPr>
      </p:pic>
      <p:pic>
        <p:nvPicPr>
          <p:cNvPr id="29" name="图片占位符 28">
            <a:extLst>
              <a:ext uri="{FF2B5EF4-FFF2-40B4-BE49-F238E27FC236}">
                <a16:creationId xmlns:a16="http://schemas.microsoft.com/office/drawing/2014/main" id="{B5BBD817-3D01-49E2-9CAD-BE4F348A1975}"/>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04" r="16604"/>
          <a:stretch>
            <a:fillRect/>
          </a:stretch>
        </p:blipFill>
        <p:spPr>
          <a:xfrm>
            <a:off x="6257919" y="4096631"/>
            <a:ext cx="1470564" cy="1470564"/>
          </a:xfrm>
        </p:spPr>
      </p:pic>
      <p:pic>
        <p:nvPicPr>
          <p:cNvPr id="30" name="图片占位符 29">
            <a:extLst>
              <a:ext uri="{FF2B5EF4-FFF2-40B4-BE49-F238E27FC236}">
                <a16:creationId xmlns:a16="http://schemas.microsoft.com/office/drawing/2014/main" id="{63D6F4FB-0B55-4780-A000-5A5EC950B98B}"/>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16568" r="16568"/>
          <a:stretch>
            <a:fillRect/>
          </a:stretch>
        </p:blipFill>
        <p:spPr>
          <a:xfrm>
            <a:off x="8052321" y="4096631"/>
            <a:ext cx="1470564" cy="1470564"/>
          </a:xfrm>
        </p:spPr>
      </p:pic>
      <p:pic>
        <p:nvPicPr>
          <p:cNvPr id="31" name="图片占位符 30">
            <a:extLst>
              <a:ext uri="{FF2B5EF4-FFF2-40B4-BE49-F238E27FC236}">
                <a16:creationId xmlns:a16="http://schemas.microsoft.com/office/drawing/2014/main" id="{D0645C81-6116-41B5-A33B-7330208AC224}"/>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l="16667" r="16667"/>
          <a:stretch>
            <a:fillRect/>
          </a:stretch>
        </p:blipFill>
        <p:spPr>
          <a:xfrm>
            <a:off x="9846725" y="4096631"/>
            <a:ext cx="1470564" cy="1470564"/>
          </a:xfrm>
        </p:spPr>
      </p:pic>
      <p:sp>
        <p:nvSpPr>
          <p:cNvPr id="23" name="TextBox 22">
            <a:extLst>
              <a:ext uri="{FF2B5EF4-FFF2-40B4-BE49-F238E27FC236}">
                <a16:creationId xmlns:a16="http://schemas.microsoft.com/office/drawing/2014/main" id="{BABA58D7-9298-479C-9009-FF68815FF30F}"/>
              </a:ext>
            </a:extLst>
          </p:cNvPr>
          <p:cNvSpPr txBox="1"/>
          <p:nvPr/>
        </p:nvSpPr>
        <p:spPr>
          <a:xfrm>
            <a:off x="1201055" y="1290805"/>
            <a:ext cx="9466053" cy="2308324"/>
          </a:xfrm>
          <a:prstGeom prst="rect">
            <a:avLst/>
          </a:prstGeom>
          <a:noFill/>
        </p:spPr>
        <p:txBody>
          <a:bodyPr wrap="none">
            <a:spAutoFit/>
          </a:bodyPr>
          <a:lstStyle/>
          <a:p>
            <a:pPr algn="ctr" defTabSz="1219170">
              <a:defRPr/>
            </a:pPr>
            <a:r>
              <a:rPr lang="zh-CN" altLang="en-US" sz="4800" b="1" dirty="0"/>
              <a:t>信息化环境下幼儿园模糊发展评价</a:t>
            </a:r>
            <a:endParaRPr lang="en-US" altLang="zh-CN" sz="4800" b="1" dirty="0"/>
          </a:p>
          <a:p>
            <a:pPr algn="ctr" defTabSz="1219170">
              <a:defRPr/>
            </a:pPr>
            <a:r>
              <a:rPr lang="zh-CN" altLang="en-US" sz="4800" b="1" dirty="0"/>
              <a:t>管理模型建构及应用研究</a:t>
            </a:r>
            <a:endParaRPr lang="en-US" altLang="zh-CN" sz="4800" b="1" dirty="0"/>
          </a:p>
          <a:p>
            <a:pPr algn="ctr" defTabSz="1219170">
              <a:defRPr/>
            </a:pPr>
            <a:r>
              <a:rPr lang="zh-CN" altLang="en-US" sz="4800" b="1" dirty="0">
                <a:solidFill>
                  <a:prstClr val="black">
                    <a:lumMod val="85000"/>
                    <a:lumOff val="15000"/>
                  </a:prstClr>
                </a:solidFill>
                <a:latin typeface="微软雅黑" pitchFamily="34" charset="-122"/>
                <a:ea typeface="微软雅黑" pitchFamily="34" charset="-122"/>
              </a:rPr>
              <a:t>技术领域汇报</a:t>
            </a:r>
            <a:endParaRPr lang="en-US" altLang="zh-CN" sz="4800" b="1" dirty="0">
              <a:solidFill>
                <a:prstClr val="black">
                  <a:lumMod val="85000"/>
                  <a:lumOff val="15000"/>
                </a:prstClr>
              </a:solidFill>
              <a:latin typeface="微软雅黑" pitchFamily="34" charset="-122"/>
              <a:ea typeface="微软雅黑" pitchFamily="34" charset="-122"/>
            </a:endParaRPr>
          </a:p>
        </p:txBody>
      </p:sp>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1+#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000" fill="hold"/>
                                        <p:tgtEl>
                                          <p:spTgt spid="30"/>
                                        </p:tgtEl>
                                        <p:attrNameLst>
                                          <p:attrName>ppt_x</p:attrName>
                                        </p:attrNameLst>
                                      </p:cBhvr>
                                      <p:tavLst>
                                        <p:tav tm="0">
                                          <p:val>
                                            <p:strVal val="1+#ppt_w/2"/>
                                          </p:val>
                                        </p:tav>
                                        <p:tav tm="100000">
                                          <p:val>
                                            <p:strVal val="#ppt_x"/>
                                          </p:val>
                                        </p:tav>
                                      </p:tavLst>
                                    </p:anim>
                                    <p:anim calcmode="lin" valueType="num">
                                      <p:cBhvr additive="base">
                                        <p:cTn id="24" dur="10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000" fill="hold"/>
                                        <p:tgtEl>
                                          <p:spTgt spid="31"/>
                                        </p:tgtEl>
                                        <p:attrNameLst>
                                          <p:attrName>ppt_x</p:attrName>
                                        </p:attrNameLst>
                                      </p:cBhvr>
                                      <p:tavLst>
                                        <p:tav tm="0">
                                          <p:val>
                                            <p:strVal val="1+#ppt_w/2"/>
                                          </p:val>
                                        </p:tav>
                                        <p:tav tm="100000">
                                          <p:val>
                                            <p:strVal val="#ppt_x"/>
                                          </p:val>
                                        </p:tav>
                                      </p:tavLst>
                                    </p:anim>
                                    <p:anim calcmode="lin" valueType="num">
                                      <p:cBhvr additive="base">
                                        <p:cTn id="2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404130" y="177384"/>
            <a:ext cx="7223772"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 智能硬件，让数据采集变得简单</a:t>
            </a:r>
          </a:p>
        </p:txBody>
      </p:sp>
      <p:pic>
        <p:nvPicPr>
          <p:cNvPr id="5122" name="Picture 2" descr="C:\Users\Administrator\Desktop\图片5.tif"/>
          <p:cNvPicPr>
            <a:picLocks noChangeAspect="1" noChangeArrowheads="1"/>
          </p:cNvPicPr>
          <p:nvPr/>
        </p:nvPicPr>
        <p:blipFill>
          <a:blip r:embed="rId2" cstate="print"/>
          <a:srcRect/>
          <a:stretch>
            <a:fillRect/>
          </a:stretch>
        </p:blipFill>
        <p:spPr bwMode="auto">
          <a:xfrm>
            <a:off x="519953" y="1285530"/>
            <a:ext cx="11125200" cy="4642257"/>
          </a:xfrm>
          <a:prstGeom prst="rect">
            <a:avLst/>
          </a:prstGeom>
          <a:noFill/>
        </p:spPr>
      </p:pic>
    </p:spTree>
    <p:extLst>
      <p:ext uri="{BB962C8B-B14F-4D97-AF65-F5344CB8AC3E}">
        <p14:creationId xmlns:p14="http://schemas.microsoft.com/office/powerpoint/2010/main" val="1293805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CDC8015-5520-43D3-B3F6-7007FD0D512E}"/>
              </a:ext>
            </a:extLst>
          </p:cNvPr>
          <p:cNvSpPr/>
          <p:nvPr/>
        </p:nvSpPr>
        <p:spPr>
          <a:xfrm>
            <a:off x="3250096" y="2379176"/>
            <a:ext cx="1250675" cy="7106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健康叮嘱</a:t>
            </a:r>
          </a:p>
        </p:txBody>
      </p:sp>
      <p:sp>
        <p:nvSpPr>
          <p:cNvPr id="3" name="矩形: 圆角 2">
            <a:extLst>
              <a:ext uri="{FF2B5EF4-FFF2-40B4-BE49-F238E27FC236}">
                <a16:creationId xmlns:a16="http://schemas.microsoft.com/office/drawing/2014/main" id="{DCF8AA08-F4B6-44CE-9141-A26164FBC6F5}"/>
              </a:ext>
            </a:extLst>
          </p:cNvPr>
          <p:cNvSpPr/>
          <p:nvPr/>
        </p:nvSpPr>
        <p:spPr>
          <a:xfrm>
            <a:off x="6816587" y="1354207"/>
            <a:ext cx="1401417" cy="7007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保健医生</a:t>
            </a:r>
          </a:p>
        </p:txBody>
      </p:sp>
      <p:sp>
        <p:nvSpPr>
          <p:cNvPr id="4" name="矩形: 圆角 3">
            <a:extLst>
              <a:ext uri="{FF2B5EF4-FFF2-40B4-BE49-F238E27FC236}">
                <a16:creationId xmlns:a16="http://schemas.microsoft.com/office/drawing/2014/main" id="{9619DC74-9246-4477-97E1-8F4F1C0B0CFC}"/>
              </a:ext>
            </a:extLst>
          </p:cNvPr>
          <p:cNvSpPr/>
          <p:nvPr/>
        </p:nvSpPr>
        <p:spPr>
          <a:xfrm>
            <a:off x="6816588" y="2358060"/>
            <a:ext cx="1401418" cy="7007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带班老师</a:t>
            </a:r>
          </a:p>
        </p:txBody>
      </p:sp>
      <p:sp>
        <p:nvSpPr>
          <p:cNvPr id="5" name="矩形: 圆角 4">
            <a:extLst>
              <a:ext uri="{FF2B5EF4-FFF2-40B4-BE49-F238E27FC236}">
                <a16:creationId xmlns:a16="http://schemas.microsoft.com/office/drawing/2014/main" id="{2EBA4590-015A-4E91-880B-996883003874}"/>
              </a:ext>
            </a:extLst>
          </p:cNvPr>
          <p:cNvSpPr/>
          <p:nvPr/>
        </p:nvSpPr>
        <p:spPr>
          <a:xfrm>
            <a:off x="6816588" y="3429000"/>
            <a:ext cx="1401416" cy="7007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厨房工作人员</a:t>
            </a:r>
          </a:p>
        </p:txBody>
      </p:sp>
      <p:cxnSp>
        <p:nvCxnSpPr>
          <p:cNvPr id="14" name="直接箭头连接符 13">
            <a:extLst>
              <a:ext uri="{FF2B5EF4-FFF2-40B4-BE49-F238E27FC236}">
                <a16:creationId xmlns:a16="http://schemas.microsoft.com/office/drawing/2014/main" id="{B7B0EE06-40EF-493F-9866-C5723E5F181A}"/>
              </a:ext>
            </a:extLst>
          </p:cNvPr>
          <p:cNvCxnSpPr>
            <a:cxnSpLocks/>
            <a:stCxn id="2" idx="3"/>
            <a:endCxn id="4" idx="1"/>
          </p:cNvCxnSpPr>
          <p:nvPr/>
        </p:nvCxnSpPr>
        <p:spPr>
          <a:xfrm flipV="1">
            <a:off x="4500771" y="2708414"/>
            <a:ext cx="2315817" cy="2608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17" name="连接符: 肘形 16">
            <a:extLst>
              <a:ext uri="{FF2B5EF4-FFF2-40B4-BE49-F238E27FC236}">
                <a16:creationId xmlns:a16="http://schemas.microsoft.com/office/drawing/2014/main" id="{16A2C618-399A-4265-9CB0-D423ED3D79DB}"/>
              </a:ext>
            </a:extLst>
          </p:cNvPr>
          <p:cNvCxnSpPr>
            <a:cxnSpLocks/>
            <a:stCxn id="2" idx="3"/>
            <a:endCxn id="3" idx="1"/>
          </p:cNvCxnSpPr>
          <p:nvPr/>
        </p:nvCxnSpPr>
        <p:spPr>
          <a:xfrm flipV="1">
            <a:off x="4500771" y="1704561"/>
            <a:ext cx="2315816" cy="1029939"/>
          </a:xfrm>
          <a:prstGeom prst="bentConnector3">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19" name="连接符: 肘形 18">
            <a:extLst>
              <a:ext uri="{FF2B5EF4-FFF2-40B4-BE49-F238E27FC236}">
                <a16:creationId xmlns:a16="http://schemas.microsoft.com/office/drawing/2014/main" id="{EB925C86-6FA7-427C-B621-C9CAFC94F209}"/>
              </a:ext>
            </a:extLst>
          </p:cNvPr>
          <p:cNvCxnSpPr>
            <a:cxnSpLocks/>
            <a:stCxn id="2" idx="3"/>
            <a:endCxn id="5" idx="1"/>
          </p:cNvCxnSpPr>
          <p:nvPr/>
        </p:nvCxnSpPr>
        <p:spPr>
          <a:xfrm>
            <a:off x="4500771" y="2734500"/>
            <a:ext cx="2315817" cy="1044854"/>
          </a:xfrm>
          <a:prstGeom prst="bent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9" name="椭圆 28">
            <a:extLst>
              <a:ext uri="{FF2B5EF4-FFF2-40B4-BE49-F238E27FC236}">
                <a16:creationId xmlns:a16="http://schemas.microsoft.com/office/drawing/2014/main" id="{CCB07B1E-EE20-4BA0-A8DE-6672FA21293D}"/>
              </a:ext>
            </a:extLst>
          </p:cNvPr>
          <p:cNvSpPr/>
          <p:nvPr/>
        </p:nvSpPr>
        <p:spPr>
          <a:xfrm>
            <a:off x="4219551" y="1672960"/>
            <a:ext cx="1250675" cy="496418"/>
          </a:xfrm>
          <a:prstGeom prst="ellipse">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服药</a:t>
            </a:r>
            <a:endPar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叮嘱</a:t>
            </a:r>
          </a:p>
        </p:txBody>
      </p:sp>
      <p:cxnSp>
        <p:nvCxnSpPr>
          <p:cNvPr id="31" name="直接箭头连接符 30">
            <a:extLst>
              <a:ext uri="{FF2B5EF4-FFF2-40B4-BE49-F238E27FC236}">
                <a16:creationId xmlns:a16="http://schemas.microsoft.com/office/drawing/2014/main" id="{399C418F-5456-4368-B728-2E34E9078434}"/>
              </a:ext>
            </a:extLst>
          </p:cNvPr>
          <p:cNvCxnSpPr>
            <a:cxnSpLocks/>
            <a:stCxn id="2" idx="0"/>
            <a:endCxn id="29" idx="3"/>
          </p:cNvCxnSpPr>
          <p:nvPr/>
        </p:nvCxnSpPr>
        <p:spPr>
          <a:xfrm flipV="1">
            <a:off x="3875434" y="2096679"/>
            <a:ext cx="527274" cy="282497"/>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2" name="椭圆 31">
            <a:extLst>
              <a:ext uri="{FF2B5EF4-FFF2-40B4-BE49-F238E27FC236}">
                <a16:creationId xmlns:a16="http://schemas.microsoft.com/office/drawing/2014/main" id="{3EDE92C7-E309-474E-B3AB-BC1B2B18900D}"/>
              </a:ext>
            </a:extLst>
          </p:cNvPr>
          <p:cNvSpPr/>
          <p:nvPr/>
        </p:nvSpPr>
        <p:spPr>
          <a:xfrm>
            <a:off x="9148968" y="2005216"/>
            <a:ext cx="1704561" cy="138899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健康跟踪</a:t>
            </a:r>
            <a:endPar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记录</a:t>
            </a:r>
          </a:p>
        </p:txBody>
      </p:sp>
      <p:sp>
        <p:nvSpPr>
          <p:cNvPr id="36" name="矩形 35">
            <a:extLst>
              <a:ext uri="{FF2B5EF4-FFF2-40B4-BE49-F238E27FC236}">
                <a16:creationId xmlns:a16="http://schemas.microsoft.com/office/drawing/2014/main" id="{3F3407FE-9248-49BC-A7AB-6100A7B5455F}"/>
              </a:ext>
            </a:extLst>
          </p:cNvPr>
          <p:cNvSpPr/>
          <p:nvPr/>
        </p:nvSpPr>
        <p:spPr>
          <a:xfrm>
            <a:off x="6322114" y="5772149"/>
            <a:ext cx="2390361" cy="6062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及时反馈</a:t>
            </a:r>
          </a:p>
        </p:txBody>
      </p:sp>
      <p:cxnSp>
        <p:nvCxnSpPr>
          <p:cNvPr id="38" name="连接符: 肘形 37">
            <a:extLst>
              <a:ext uri="{FF2B5EF4-FFF2-40B4-BE49-F238E27FC236}">
                <a16:creationId xmlns:a16="http://schemas.microsoft.com/office/drawing/2014/main" id="{21EBAE56-74D3-4600-9A12-2CD1DB282ADF}"/>
              </a:ext>
            </a:extLst>
          </p:cNvPr>
          <p:cNvCxnSpPr>
            <a:stCxn id="32" idx="4"/>
            <a:endCxn id="36" idx="3"/>
          </p:cNvCxnSpPr>
          <p:nvPr/>
        </p:nvCxnSpPr>
        <p:spPr>
          <a:xfrm rot="5400000">
            <a:off x="8016321" y="4090364"/>
            <a:ext cx="2681083" cy="12887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D2218B15-8A2A-41DF-B2B8-EE5CA3111754}"/>
              </a:ext>
            </a:extLst>
          </p:cNvPr>
          <p:cNvCxnSpPr>
            <a:cxnSpLocks/>
            <a:stCxn id="36" idx="1"/>
            <a:endCxn id="56" idx="4"/>
          </p:cNvCxnSpPr>
          <p:nvPr/>
        </p:nvCxnSpPr>
        <p:spPr>
          <a:xfrm rot="10800000">
            <a:off x="1928192" y="3217791"/>
            <a:ext cx="4393922" cy="28575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48BE7FC-A27B-45CA-96AF-293A5A1A30A1}"/>
              </a:ext>
            </a:extLst>
          </p:cNvPr>
          <p:cNvCxnSpPr>
            <a:stCxn id="4" idx="3"/>
            <a:endCxn id="32" idx="2"/>
          </p:cNvCxnSpPr>
          <p:nvPr/>
        </p:nvCxnSpPr>
        <p:spPr>
          <a:xfrm flipV="1">
            <a:off x="8218006" y="2699713"/>
            <a:ext cx="930962" cy="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1C46FE7D-B2CB-48A8-95ED-B243BBCD8FAE}"/>
              </a:ext>
            </a:extLst>
          </p:cNvPr>
          <p:cNvCxnSpPr>
            <a:stCxn id="3" idx="3"/>
            <a:endCxn id="32" idx="0"/>
          </p:cNvCxnSpPr>
          <p:nvPr/>
        </p:nvCxnSpPr>
        <p:spPr>
          <a:xfrm>
            <a:off x="8218004" y="1704561"/>
            <a:ext cx="1783245" cy="3006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AF3E398-CFFF-45E8-A78C-6659B48FB31E}"/>
              </a:ext>
            </a:extLst>
          </p:cNvPr>
          <p:cNvSpPr/>
          <p:nvPr/>
        </p:nvSpPr>
        <p:spPr>
          <a:xfrm>
            <a:off x="6826525" y="4524788"/>
            <a:ext cx="1393137" cy="42986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独立配餐</a:t>
            </a:r>
          </a:p>
        </p:txBody>
      </p:sp>
      <p:cxnSp>
        <p:nvCxnSpPr>
          <p:cNvPr id="53" name="直接箭头连接符 52">
            <a:extLst>
              <a:ext uri="{FF2B5EF4-FFF2-40B4-BE49-F238E27FC236}">
                <a16:creationId xmlns:a16="http://schemas.microsoft.com/office/drawing/2014/main" id="{EE9D40E0-1AE4-402C-BF6F-372E5E7D88DB}"/>
              </a:ext>
            </a:extLst>
          </p:cNvPr>
          <p:cNvCxnSpPr>
            <a:stCxn id="5" idx="2"/>
            <a:endCxn id="47" idx="0"/>
          </p:cNvCxnSpPr>
          <p:nvPr/>
        </p:nvCxnSpPr>
        <p:spPr>
          <a:xfrm>
            <a:off x="7517296" y="4129708"/>
            <a:ext cx="5798" cy="39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49660863-DE4A-491D-B607-ED91C74B17FA}"/>
              </a:ext>
            </a:extLst>
          </p:cNvPr>
          <p:cNvSpPr/>
          <p:nvPr/>
        </p:nvSpPr>
        <p:spPr>
          <a:xfrm>
            <a:off x="1441174" y="2233817"/>
            <a:ext cx="974035" cy="98397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家长</a:t>
            </a:r>
          </a:p>
        </p:txBody>
      </p:sp>
      <p:cxnSp>
        <p:nvCxnSpPr>
          <p:cNvPr id="68" name="直接箭头连接符 67">
            <a:extLst>
              <a:ext uri="{FF2B5EF4-FFF2-40B4-BE49-F238E27FC236}">
                <a16:creationId xmlns:a16="http://schemas.microsoft.com/office/drawing/2014/main" id="{07427848-1700-4BD0-A1A4-7364EAC5796F}"/>
              </a:ext>
            </a:extLst>
          </p:cNvPr>
          <p:cNvCxnSpPr>
            <a:stCxn id="56" idx="6"/>
            <a:endCxn id="2" idx="1"/>
          </p:cNvCxnSpPr>
          <p:nvPr/>
        </p:nvCxnSpPr>
        <p:spPr>
          <a:xfrm>
            <a:off x="2415209" y="2725804"/>
            <a:ext cx="834887" cy="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EA80DBF3-8E53-4C37-9E1D-055EDF7A8B35}"/>
              </a:ext>
            </a:extLst>
          </p:cNvPr>
          <p:cNvSpPr/>
          <p:nvPr/>
        </p:nvSpPr>
        <p:spPr>
          <a:xfrm>
            <a:off x="2343539" y="1651756"/>
            <a:ext cx="1250675" cy="554106"/>
          </a:xfrm>
          <a:prstGeom prst="ellipse">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病假</a:t>
            </a:r>
            <a:endPar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叮嘱</a:t>
            </a:r>
          </a:p>
        </p:txBody>
      </p:sp>
      <p:sp>
        <p:nvSpPr>
          <p:cNvPr id="71" name="椭圆 70">
            <a:extLst>
              <a:ext uri="{FF2B5EF4-FFF2-40B4-BE49-F238E27FC236}">
                <a16:creationId xmlns:a16="http://schemas.microsoft.com/office/drawing/2014/main" id="{F3A0DA93-3392-4F9E-BE9E-1C957BB18C5E}"/>
              </a:ext>
            </a:extLst>
          </p:cNvPr>
          <p:cNvSpPr/>
          <p:nvPr/>
        </p:nvSpPr>
        <p:spPr>
          <a:xfrm>
            <a:off x="2367585" y="3172561"/>
            <a:ext cx="1250675" cy="554106"/>
          </a:xfrm>
          <a:prstGeom prst="ellipse">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饮食</a:t>
            </a:r>
            <a:endPar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禁忌</a:t>
            </a:r>
            <a:endPar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4" name="文本框 1">
            <a:extLst>
              <a:ext uri="{FF2B5EF4-FFF2-40B4-BE49-F238E27FC236}">
                <a16:creationId xmlns:a16="http://schemas.microsoft.com/office/drawing/2014/main" id="{61C73D1E-7323-432E-AC20-2506443DCA02}"/>
              </a:ext>
            </a:extLst>
          </p:cNvPr>
          <p:cNvSpPr txBox="1"/>
          <p:nvPr/>
        </p:nvSpPr>
        <p:spPr>
          <a:xfrm>
            <a:off x="3290683" y="272043"/>
            <a:ext cx="5298158"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信息传递高效、精准、直观</a:t>
            </a:r>
          </a:p>
        </p:txBody>
      </p:sp>
      <p:cxnSp>
        <p:nvCxnSpPr>
          <p:cNvPr id="25" name="直接箭头连接符 24">
            <a:extLst>
              <a:ext uri="{FF2B5EF4-FFF2-40B4-BE49-F238E27FC236}">
                <a16:creationId xmlns:a16="http://schemas.microsoft.com/office/drawing/2014/main" id="{3A0BF791-B265-458F-BC9D-1E4FF3D46BBB}"/>
              </a:ext>
            </a:extLst>
          </p:cNvPr>
          <p:cNvCxnSpPr>
            <a:cxnSpLocks/>
            <a:stCxn id="2" idx="0"/>
            <a:endCxn id="70" idx="5"/>
          </p:cNvCxnSpPr>
          <p:nvPr/>
        </p:nvCxnSpPr>
        <p:spPr>
          <a:xfrm flipH="1" flipV="1">
            <a:off x="3411057" y="2124715"/>
            <a:ext cx="464377" cy="254461"/>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8" name="直接箭头连接符 27">
            <a:extLst>
              <a:ext uri="{FF2B5EF4-FFF2-40B4-BE49-F238E27FC236}">
                <a16:creationId xmlns:a16="http://schemas.microsoft.com/office/drawing/2014/main" id="{9E8EFDE0-9306-4CCA-BAC6-64B44661D617}"/>
              </a:ext>
            </a:extLst>
          </p:cNvPr>
          <p:cNvCxnSpPr>
            <a:cxnSpLocks/>
            <a:stCxn id="2" idx="2"/>
            <a:endCxn id="71" idx="7"/>
          </p:cNvCxnSpPr>
          <p:nvPr/>
        </p:nvCxnSpPr>
        <p:spPr>
          <a:xfrm flipH="1">
            <a:off x="3435103" y="3089824"/>
            <a:ext cx="440331" cy="163884"/>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3" name="椭圆 32">
            <a:extLst>
              <a:ext uri="{FF2B5EF4-FFF2-40B4-BE49-F238E27FC236}">
                <a16:creationId xmlns:a16="http://schemas.microsoft.com/office/drawing/2014/main" id="{06991694-9688-471F-9344-519249B89ADA}"/>
              </a:ext>
            </a:extLst>
          </p:cNvPr>
          <p:cNvSpPr/>
          <p:nvPr/>
        </p:nvSpPr>
        <p:spPr>
          <a:xfrm>
            <a:off x="4084980" y="3184247"/>
            <a:ext cx="1250675" cy="554106"/>
          </a:xfrm>
          <a:prstGeom prst="ellipse">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穿衣</a:t>
            </a:r>
            <a:endPar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叮嘱</a:t>
            </a:r>
          </a:p>
        </p:txBody>
      </p:sp>
      <p:cxnSp>
        <p:nvCxnSpPr>
          <p:cNvPr id="41" name="直接箭头连接符 40">
            <a:extLst>
              <a:ext uri="{FF2B5EF4-FFF2-40B4-BE49-F238E27FC236}">
                <a16:creationId xmlns:a16="http://schemas.microsoft.com/office/drawing/2014/main" id="{A14F1B72-FC39-4BC0-B339-FB350BB458AF}"/>
              </a:ext>
            </a:extLst>
          </p:cNvPr>
          <p:cNvCxnSpPr>
            <a:cxnSpLocks/>
            <a:stCxn id="2" idx="2"/>
            <a:endCxn id="33" idx="1"/>
          </p:cNvCxnSpPr>
          <p:nvPr/>
        </p:nvCxnSpPr>
        <p:spPr>
          <a:xfrm>
            <a:off x="3875434" y="3089824"/>
            <a:ext cx="392703" cy="17557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Tree>
    <p:extLst>
      <p:ext uri="{BB962C8B-B14F-4D97-AF65-F5344CB8AC3E}">
        <p14:creationId xmlns:p14="http://schemas.microsoft.com/office/powerpoint/2010/main" val="284637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555E9E23-5E8A-406E-943F-44800028EBF8}"/>
              </a:ext>
            </a:extLst>
          </p:cNvPr>
          <p:cNvSpPr txBox="1"/>
          <p:nvPr/>
        </p:nvSpPr>
        <p:spPr>
          <a:xfrm>
            <a:off x="3224309" y="157743"/>
            <a:ext cx="5298158"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信息传递高效、精准、直观</a:t>
            </a:r>
          </a:p>
        </p:txBody>
      </p:sp>
      <p:pic>
        <p:nvPicPr>
          <p:cNvPr id="4" name="图片 3">
            <a:extLst>
              <a:ext uri="{FF2B5EF4-FFF2-40B4-BE49-F238E27FC236}">
                <a16:creationId xmlns:a16="http://schemas.microsoft.com/office/drawing/2014/main" id="{FF7941A1-3BD6-4CA8-B12E-DD63DFFF07A8}"/>
              </a:ext>
            </a:extLst>
          </p:cNvPr>
          <p:cNvPicPr>
            <a:picLocks noChangeAspect="1"/>
          </p:cNvPicPr>
          <p:nvPr/>
        </p:nvPicPr>
        <p:blipFill>
          <a:blip r:embed="rId2"/>
          <a:stretch>
            <a:fillRect/>
          </a:stretch>
        </p:blipFill>
        <p:spPr>
          <a:xfrm>
            <a:off x="0" y="1062584"/>
            <a:ext cx="12192000" cy="5398753"/>
          </a:xfrm>
          <a:prstGeom prst="rect">
            <a:avLst/>
          </a:prstGeom>
        </p:spPr>
      </p:pic>
    </p:spTree>
    <p:extLst>
      <p:ext uri="{BB962C8B-B14F-4D97-AF65-F5344CB8AC3E}">
        <p14:creationId xmlns:p14="http://schemas.microsoft.com/office/powerpoint/2010/main" val="149372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a:extLst>
              <a:ext uri="{FF2B5EF4-FFF2-40B4-BE49-F238E27FC236}">
                <a16:creationId xmlns:a16="http://schemas.microsoft.com/office/drawing/2014/main" id="{1A2B74AB-D327-4AE1-818A-4677C3A94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0"/>
            <a:ext cx="3857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a:extLst>
              <a:ext uri="{FF2B5EF4-FFF2-40B4-BE49-F238E27FC236}">
                <a16:creationId xmlns:a16="http://schemas.microsoft.com/office/drawing/2014/main" id="{3B2416CF-C9EA-4139-8FCC-64EF9F196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0"/>
            <a:ext cx="4143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23714D5-BE08-40B0-BFFA-1FEF20E8514F}"/>
              </a:ext>
            </a:extLst>
          </p:cNvPr>
          <p:cNvPicPr>
            <a:picLocks noChangeAspect="1"/>
          </p:cNvPicPr>
          <p:nvPr/>
        </p:nvPicPr>
        <p:blipFill>
          <a:blip r:embed="rId2"/>
          <a:stretch>
            <a:fillRect/>
          </a:stretch>
        </p:blipFill>
        <p:spPr>
          <a:xfrm>
            <a:off x="489489" y="1552453"/>
            <a:ext cx="3619526" cy="4805398"/>
          </a:xfrm>
          <a:prstGeom prst="rect">
            <a:avLst/>
          </a:prstGeom>
        </p:spPr>
      </p:pic>
      <p:pic>
        <p:nvPicPr>
          <p:cNvPr id="3" name="图片 2">
            <a:extLst>
              <a:ext uri="{FF2B5EF4-FFF2-40B4-BE49-F238E27FC236}">
                <a16:creationId xmlns:a16="http://schemas.microsoft.com/office/drawing/2014/main" id="{9C57657A-B439-4FAE-8E8A-CA8CEA6A0D89}"/>
              </a:ext>
            </a:extLst>
          </p:cNvPr>
          <p:cNvPicPr>
            <a:picLocks noChangeAspect="1"/>
          </p:cNvPicPr>
          <p:nvPr/>
        </p:nvPicPr>
        <p:blipFill>
          <a:blip r:embed="rId3"/>
          <a:stretch>
            <a:fillRect/>
          </a:stretch>
        </p:blipFill>
        <p:spPr>
          <a:xfrm>
            <a:off x="4371652" y="1581029"/>
            <a:ext cx="3548088" cy="4762535"/>
          </a:xfrm>
          <a:prstGeom prst="rect">
            <a:avLst/>
          </a:prstGeom>
        </p:spPr>
      </p:pic>
      <p:pic>
        <p:nvPicPr>
          <p:cNvPr id="4" name="图片 3">
            <a:extLst>
              <a:ext uri="{FF2B5EF4-FFF2-40B4-BE49-F238E27FC236}">
                <a16:creationId xmlns:a16="http://schemas.microsoft.com/office/drawing/2014/main" id="{BCA6262C-13BF-4804-97D3-4AC604701EF3}"/>
              </a:ext>
            </a:extLst>
          </p:cNvPr>
          <p:cNvPicPr>
            <a:picLocks noChangeAspect="1"/>
          </p:cNvPicPr>
          <p:nvPr/>
        </p:nvPicPr>
        <p:blipFill>
          <a:blip r:embed="rId4"/>
          <a:stretch>
            <a:fillRect/>
          </a:stretch>
        </p:blipFill>
        <p:spPr>
          <a:xfrm>
            <a:off x="8322456" y="1573885"/>
            <a:ext cx="3548088" cy="4776822"/>
          </a:xfrm>
          <a:prstGeom prst="rect">
            <a:avLst/>
          </a:prstGeom>
        </p:spPr>
      </p:pic>
      <p:sp>
        <p:nvSpPr>
          <p:cNvPr id="5" name="文本框 1">
            <a:extLst>
              <a:ext uri="{FF2B5EF4-FFF2-40B4-BE49-F238E27FC236}">
                <a16:creationId xmlns:a16="http://schemas.microsoft.com/office/drawing/2014/main" id="{15D6DD44-31A4-4FA3-B2AD-F396C3D643C1}"/>
              </a:ext>
            </a:extLst>
          </p:cNvPr>
          <p:cNvSpPr txBox="1"/>
          <p:nvPr/>
        </p:nvSpPr>
        <p:spPr>
          <a:xfrm>
            <a:off x="958187" y="908147"/>
            <a:ext cx="2858439" cy="584775"/>
          </a:xfrm>
          <a:prstGeom prst="rect">
            <a:avLst/>
          </a:prstGeom>
          <a:noFill/>
        </p:spPr>
        <p:txBody>
          <a:bodyPr wrap="square" rtlCol="0">
            <a:spAutoFit/>
          </a:bodyPr>
          <a:lstStyle/>
          <a:p>
            <a:pPr lvl="0" defTabSz="1219170"/>
            <a:r>
              <a:rPr lang="zh-CN" altLang="en-US" sz="3200" b="1" dirty="0">
                <a:solidFill>
                  <a:srgbClr val="002060"/>
                </a:solidFill>
                <a:latin typeface="微软雅黑" pitchFamily="34" charset="-122"/>
                <a:ea typeface="微软雅黑" pitchFamily="34" charset="-122"/>
              </a:rPr>
              <a:t>挑食不吃倒掉</a:t>
            </a:r>
            <a:endPar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endParaRPr>
          </a:p>
        </p:txBody>
      </p:sp>
      <p:sp>
        <p:nvSpPr>
          <p:cNvPr id="6" name="文本框 1">
            <a:extLst>
              <a:ext uri="{FF2B5EF4-FFF2-40B4-BE49-F238E27FC236}">
                <a16:creationId xmlns:a16="http://schemas.microsoft.com/office/drawing/2014/main" id="{981A85EB-C2F0-4435-A63A-5F59E78BDDDE}"/>
              </a:ext>
            </a:extLst>
          </p:cNvPr>
          <p:cNvSpPr txBox="1"/>
          <p:nvPr/>
        </p:nvSpPr>
        <p:spPr>
          <a:xfrm>
            <a:off x="4716476" y="908146"/>
            <a:ext cx="2858439" cy="584775"/>
          </a:xfrm>
          <a:prstGeom prst="rect">
            <a:avLst/>
          </a:prstGeom>
          <a:noFill/>
        </p:spPr>
        <p:txBody>
          <a:bodyPr wrap="square" rtlCol="0">
            <a:spAutoFit/>
          </a:bodyPr>
          <a:lstStyle/>
          <a:p>
            <a:pPr lvl="0" defTabSz="1219170"/>
            <a:r>
              <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吃饭不专注</a:t>
            </a:r>
          </a:p>
        </p:txBody>
      </p:sp>
      <p:sp>
        <p:nvSpPr>
          <p:cNvPr id="7" name="文本框 1">
            <a:extLst>
              <a:ext uri="{FF2B5EF4-FFF2-40B4-BE49-F238E27FC236}">
                <a16:creationId xmlns:a16="http://schemas.microsoft.com/office/drawing/2014/main" id="{CB384FC2-5A66-4000-8156-563D645E0D76}"/>
              </a:ext>
            </a:extLst>
          </p:cNvPr>
          <p:cNvSpPr txBox="1"/>
          <p:nvPr/>
        </p:nvSpPr>
        <p:spPr>
          <a:xfrm>
            <a:off x="8557591" y="908145"/>
            <a:ext cx="3160643" cy="584775"/>
          </a:xfrm>
          <a:prstGeom prst="rect">
            <a:avLst/>
          </a:prstGeom>
          <a:noFill/>
        </p:spPr>
        <p:txBody>
          <a:bodyPr wrap="square" rtlCol="0">
            <a:spAutoFit/>
          </a:bodyPr>
          <a:lstStyle/>
          <a:p>
            <a:pPr lvl="0" defTabSz="1219170"/>
            <a:r>
              <a:rPr lang="zh-CN" altLang="en-US" sz="3200" b="1" dirty="0">
                <a:solidFill>
                  <a:srgbClr val="002060"/>
                </a:solidFill>
                <a:latin typeface="微软雅黑" pitchFamily="34" charset="-122"/>
                <a:ea typeface="微软雅黑" pitchFamily="34" charset="-122"/>
              </a:rPr>
              <a:t>习惯不好</a:t>
            </a:r>
            <a:r>
              <a:rPr lang="en-US" altLang="zh-CN" sz="3200" b="1" dirty="0">
                <a:solidFill>
                  <a:srgbClr val="002060"/>
                </a:solidFill>
                <a:latin typeface="微软雅黑" pitchFamily="34" charset="-122"/>
                <a:ea typeface="微软雅黑" pitchFamily="34" charset="-122"/>
              </a:rPr>
              <a:t>-</a:t>
            </a:r>
            <a:r>
              <a:rPr lang="zh-CN" altLang="en-US" sz="3200" b="1" dirty="0">
                <a:solidFill>
                  <a:srgbClr val="002060"/>
                </a:solidFill>
                <a:latin typeface="微软雅黑" pitchFamily="34" charset="-122"/>
                <a:ea typeface="微软雅黑" pitchFamily="34" charset="-122"/>
              </a:rPr>
              <a:t>用手</a:t>
            </a:r>
            <a:endPar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endParaRPr>
          </a:p>
        </p:txBody>
      </p:sp>
      <p:sp>
        <p:nvSpPr>
          <p:cNvPr id="8" name="文本框 1">
            <a:extLst>
              <a:ext uri="{FF2B5EF4-FFF2-40B4-BE49-F238E27FC236}">
                <a16:creationId xmlns:a16="http://schemas.microsoft.com/office/drawing/2014/main" id="{EBE60E40-68EE-4BFB-AAF4-2F9560B61D7E}"/>
              </a:ext>
            </a:extLst>
          </p:cNvPr>
          <p:cNvSpPr txBox="1">
            <a:spLocks noChangeArrowheads="1"/>
          </p:cNvSpPr>
          <p:nvPr/>
        </p:nvSpPr>
        <p:spPr bwMode="auto">
          <a:xfrm>
            <a:off x="2652091" y="148419"/>
            <a:ext cx="74444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7054" fontAlgn="base">
              <a:spcBef>
                <a:spcPct val="0"/>
              </a:spcBef>
              <a:spcAft>
                <a:spcPct val="0"/>
              </a:spcAft>
            </a:pPr>
            <a:r>
              <a:rPr lang="zh-CN" altLang="en-US" sz="3200" b="1" dirty="0">
                <a:solidFill>
                  <a:srgbClr val="AE2C2E"/>
                </a:solidFill>
                <a:latin typeface="微软雅黑" pitchFamily="34" charset="-122"/>
                <a:ea typeface="微软雅黑" pitchFamily="34" charset="-122"/>
                <a:cs typeface="+mj-cs"/>
              </a:rPr>
              <a:t>基于手机</a:t>
            </a:r>
            <a:r>
              <a:rPr lang="en-US" altLang="zh-CN" sz="3200" b="1" dirty="0">
                <a:solidFill>
                  <a:srgbClr val="AE2C2E"/>
                </a:solidFill>
                <a:latin typeface="微软雅黑" pitchFamily="34" charset="-122"/>
                <a:ea typeface="微软雅黑" pitchFamily="34" charset="-122"/>
                <a:cs typeface="+mj-cs"/>
              </a:rPr>
              <a:t>APP</a:t>
            </a:r>
            <a:r>
              <a:rPr lang="zh-CN" altLang="en-US" sz="3200" b="1" dirty="0">
                <a:solidFill>
                  <a:srgbClr val="AE2C2E"/>
                </a:solidFill>
                <a:latin typeface="微软雅黑" pitchFamily="34" charset="-122"/>
                <a:ea typeface="微软雅黑" pitchFamily="34" charset="-122"/>
                <a:cs typeface="+mj-cs"/>
              </a:rPr>
              <a:t>记录一日生活常规问题</a:t>
            </a:r>
          </a:p>
        </p:txBody>
      </p:sp>
    </p:spTree>
    <p:extLst>
      <p:ext uri="{BB962C8B-B14F-4D97-AF65-F5344CB8AC3E}">
        <p14:creationId xmlns:p14="http://schemas.microsoft.com/office/powerpoint/2010/main" val="1019638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6CE9A0C-62DA-47E8-B300-CBFF9B4C135F}"/>
              </a:ext>
            </a:extLst>
          </p:cNvPr>
          <p:cNvPicPr>
            <a:picLocks noChangeAspect="1"/>
          </p:cNvPicPr>
          <p:nvPr/>
        </p:nvPicPr>
        <p:blipFill>
          <a:blip r:embed="rId2"/>
          <a:stretch>
            <a:fillRect/>
          </a:stretch>
        </p:blipFill>
        <p:spPr>
          <a:xfrm>
            <a:off x="231794" y="2249486"/>
            <a:ext cx="5577627" cy="3805265"/>
          </a:xfrm>
          <a:prstGeom prst="rect">
            <a:avLst/>
          </a:prstGeom>
        </p:spPr>
      </p:pic>
      <p:pic>
        <p:nvPicPr>
          <p:cNvPr id="3" name="图片 2">
            <a:extLst>
              <a:ext uri="{FF2B5EF4-FFF2-40B4-BE49-F238E27FC236}">
                <a16:creationId xmlns:a16="http://schemas.microsoft.com/office/drawing/2014/main" id="{54956CA6-FE4A-4C10-A425-AC920CA9E2F9}"/>
              </a:ext>
            </a:extLst>
          </p:cNvPr>
          <p:cNvPicPr>
            <a:picLocks noChangeAspect="1"/>
          </p:cNvPicPr>
          <p:nvPr/>
        </p:nvPicPr>
        <p:blipFill>
          <a:blip r:embed="rId3"/>
          <a:stretch>
            <a:fillRect/>
          </a:stretch>
        </p:blipFill>
        <p:spPr>
          <a:xfrm>
            <a:off x="5946581" y="2249486"/>
            <a:ext cx="5815055" cy="3805265"/>
          </a:xfrm>
          <a:prstGeom prst="rect">
            <a:avLst/>
          </a:prstGeom>
        </p:spPr>
      </p:pic>
      <p:sp>
        <p:nvSpPr>
          <p:cNvPr id="4" name="文本框 1">
            <a:extLst>
              <a:ext uri="{FF2B5EF4-FFF2-40B4-BE49-F238E27FC236}">
                <a16:creationId xmlns:a16="http://schemas.microsoft.com/office/drawing/2014/main" id="{ADCAAAA8-9E96-49A0-BFE3-391857B74059}"/>
              </a:ext>
            </a:extLst>
          </p:cNvPr>
          <p:cNvSpPr txBox="1"/>
          <p:nvPr/>
        </p:nvSpPr>
        <p:spPr>
          <a:xfrm>
            <a:off x="1425326" y="1456758"/>
            <a:ext cx="2858439" cy="584775"/>
          </a:xfrm>
          <a:prstGeom prst="rect">
            <a:avLst/>
          </a:prstGeom>
          <a:noFill/>
        </p:spPr>
        <p:txBody>
          <a:bodyPr wrap="square" rtlCol="0">
            <a:spAutoFit/>
          </a:bodyPr>
          <a:lstStyle/>
          <a:p>
            <a:pPr lvl="0" defTabSz="1219170"/>
            <a:r>
              <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书包柜摆放乱</a:t>
            </a:r>
          </a:p>
        </p:txBody>
      </p:sp>
      <p:sp>
        <p:nvSpPr>
          <p:cNvPr id="6" name="文本框 1">
            <a:extLst>
              <a:ext uri="{FF2B5EF4-FFF2-40B4-BE49-F238E27FC236}">
                <a16:creationId xmlns:a16="http://schemas.microsoft.com/office/drawing/2014/main" id="{244A820C-DD14-45D0-802A-5A3B2A1FD85C}"/>
              </a:ext>
            </a:extLst>
          </p:cNvPr>
          <p:cNvSpPr txBox="1"/>
          <p:nvPr/>
        </p:nvSpPr>
        <p:spPr>
          <a:xfrm>
            <a:off x="6993838" y="1456758"/>
            <a:ext cx="4113141" cy="584775"/>
          </a:xfrm>
          <a:prstGeom prst="rect">
            <a:avLst/>
          </a:prstGeom>
          <a:noFill/>
        </p:spPr>
        <p:txBody>
          <a:bodyPr wrap="square" rtlCol="0">
            <a:spAutoFit/>
          </a:bodyPr>
          <a:lstStyle/>
          <a:p>
            <a:pPr lvl="0" defTabSz="1219170"/>
            <a:r>
              <a:rPr lang="zh-CN" altLang="en-US" sz="3200" b="1" dirty="0">
                <a:solidFill>
                  <a:srgbClr val="002060"/>
                </a:solidFill>
                <a:latin typeface="微软雅黑" pitchFamily="34" charset="-122"/>
                <a:ea typeface="微软雅黑" pitchFamily="34" charset="-122"/>
              </a:rPr>
              <a:t>餐前无组织  无所事事</a:t>
            </a:r>
            <a:endPar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endParaRPr>
          </a:p>
        </p:txBody>
      </p:sp>
      <p:sp>
        <p:nvSpPr>
          <p:cNvPr id="7" name="文本框 1">
            <a:extLst>
              <a:ext uri="{FF2B5EF4-FFF2-40B4-BE49-F238E27FC236}">
                <a16:creationId xmlns:a16="http://schemas.microsoft.com/office/drawing/2014/main" id="{EE35299E-0E58-4B1C-BE29-2E9A24B86A84}"/>
              </a:ext>
            </a:extLst>
          </p:cNvPr>
          <p:cNvSpPr txBox="1">
            <a:spLocks noChangeArrowheads="1"/>
          </p:cNvSpPr>
          <p:nvPr/>
        </p:nvSpPr>
        <p:spPr bwMode="auto">
          <a:xfrm>
            <a:off x="2597425" y="297506"/>
            <a:ext cx="74444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7054" fontAlgn="base">
              <a:spcBef>
                <a:spcPct val="0"/>
              </a:spcBef>
              <a:spcAft>
                <a:spcPct val="0"/>
              </a:spcAft>
            </a:pPr>
            <a:r>
              <a:rPr lang="zh-CN" altLang="en-US" sz="3200" b="1" dirty="0">
                <a:solidFill>
                  <a:srgbClr val="AE2C2E"/>
                </a:solidFill>
                <a:latin typeface="微软雅黑" pitchFamily="34" charset="-122"/>
                <a:ea typeface="微软雅黑" pitchFamily="34" charset="-122"/>
                <a:cs typeface="+mj-cs"/>
              </a:rPr>
              <a:t>基于手机</a:t>
            </a:r>
            <a:r>
              <a:rPr lang="en-US" altLang="zh-CN" sz="3200" b="1" dirty="0">
                <a:solidFill>
                  <a:srgbClr val="AE2C2E"/>
                </a:solidFill>
                <a:latin typeface="微软雅黑" pitchFamily="34" charset="-122"/>
                <a:ea typeface="微软雅黑" pitchFamily="34" charset="-122"/>
                <a:cs typeface="+mj-cs"/>
              </a:rPr>
              <a:t>APP</a:t>
            </a:r>
            <a:r>
              <a:rPr lang="zh-CN" altLang="en-US" sz="3200" b="1" dirty="0">
                <a:solidFill>
                  <a:srgbClr val="AE2C2E"/>
                </a:solidFill>
                <a:latin typeface="微软雅黑" pitchFamily="34" charset="-122"/>
                <a:ea typeface="微软雅黑" pitchFamily="34" charset="-122"/>
                <a:cs typeface="+mj-cs"/>
              </a:rPr>
              <a:t>记录一日生活常规问题</a:t>
            </a:r>
          </a:p>
        </p:txBody>
      </p:sp>
    </p:spTree>
    <p:extLst>
      <p:ext uri="{BB962C8B-B14F-4D97-AF65-F5344CB8AC3E}">
        <p14:creationId xmlns:p14="http://schemas.microsoft.com/office/powerpoint/2010/main" val="13777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790FF-DC85-4744-9FF0-E1EAEDEA036A}"/>
              </a:ext>
            </a:extLst>
          </p:cNvPr>
          <p:cNvSpPr>
            <a:spLocks noGrp="1"/>
          </p:cNvSpPr>
          <p:nvPr>
            <p:ph type="title"/>
          </p:nvPr>
        </p:nvSpPr>
        <p:spPr>
          <a:xfrm>
            <a:off x="1047925" y="365125"/>
            <a:ext cx="7374622" cy="1325563"/>
          </a:xfrm>
        </p:spPr>
        <p:txBody>
          <a:bodyPr>
            <a:normAutofit/>
          </a:bodyPr>
          <a:lstStyle/>
          <a:p>
            <a:r>
              <a:rPr lang="zh-CN" altLang="en-US" sz="4000" b="1" dirty="0">
                <a:solidFill>
                  <a:srgbClr val="AE2C2E"/>
                </a:solidFill>
                <a:latin typeface="微软雅黑" pitchFamily="34" charset="-122"/>
                <a:ea typeface="微软雅黑" pitchFamily="34" charset="-122"/>
              </a:rPr>
              <a:t>合作公司背景介绍</a:t>
            </a:r>
          </a:p>
        </p:txBody>
      </p:sp>
      <p:sp>
        <p:nvSpPr>
          <p:cNvPr id="3" name="内容占位符 2">
            <a:extLst>
              <a:ext uri="{FF2B5EF4-FFF2-40B4-BE49-F238E27FC236}">
                <a16:creationId xmlns:a16="http://schemas.microsoft.com/office/drawing/2014/main" id="{B2614DCD-7D0E-46FD-8DA8-12740E503C99}"/>
              </a:ext>
            </a:extLst>
          </p:cNvPr>
          <p:cNvSpPr>
            <a:spLocks noGrp="1"/>
          </p:cNvSpPr>
          <p:nvPr>
            <p:ph idx="1"/>
          </p:nvPr>
        </p:nvSpPr>
        <p:spPr>
          <a:xfrm>
            <a:off x="1013138" y="1460167"/>
            <a:ext cx="9632806" cy="5032708"/>
          </a:xfrm>
        </p:spPr>
        <p:txBody>
          <a:bodyPr>
            <a:normAutofit fontScale="92500"/>
          </a:bodyPr>
          <a:lstStyle/>
          <a:p>
            <a:pPr marL="0" indent="0">
              <a:lnSpc>
                <a:spcPct val="200000"/>
              </a:lnSpc>
              <a:buClr>
                <a:srgbClr val="CB7E2C"/>
              </a:buClr>
              <a:buSzPct val="100000"/>
              <a:buNone/>
            </a:pPr>
            <a:r>
              <a:rPr lang="zh-CN" altLang="en-US" sz="1600" dirty="0">
                <a:solidFill>
                  <a:schemeClr val="tx1">
                    <a:lumMod val="95000"/>
                    <a:lumOff val="5000"/>
                  </a:schemeClr>
                </a:solidFill>
                <a:latin typeface="微软雅黑" pitchFamily="34" charset="-122"/>
                <a:ea typeface="微软雅黑" pitchFamily="34" charset="-122"/>
              </a:rPr>
              <a:t>是国内最早从事</a:t>
            </a:r>
            <a:r>
              <a:rPr lang="zh-CN" altLang="en-US" sz="1600" dirty="0">
                <a:solidFill>
                  <a:srgbClr val="C00000"/>
                </a:solidFill>
                <a:latin typeface="微软雅黑" pitchFamily="34" charset="-122"/>
                <a:ea typeface="微软雅黑" pitchFamily="34" charset="-122"/>
              </a:rPr>
              <a:t>“学前教育</a:t>
            </a:r>
            <a:r>
              <a:rPr lang="en-US" altLang="zh-CN" sz="1600" dirty="0">
                <a:solidFill>
                  <a:srgbClr val="C00000"/>
                </a:solidFill>
                <a:latin typeface="微软雅黑" pitchFamily="34" charset="-122"/>
                <a:ea typeface="微软雅黑" pitchFamily="34" charset="-122"/>
              </a:rPr>
              <a:t>+</a:t>
            </a:r>
            <a:r>
              <a:rPr lang="zh-CN" altLang="en-US" sz="1600" dirty="0">
                <a:solidFill>
                  <a:srgbClr val="C00000"/>
                </a:solidFill>
                <a:latin typeface="微软雅黑" pitchFamily="34" charset="-122"/>
                <a:ea typeface="微软雅黑" pitchFamily="34" charset="-122"/>
              </a:rPr>
              <a:t>互联网”应用领域</a:t>
            </a:r>
            <a:r>
              <a:rPr lang="zh-CN" altLang="en-US" sz="1600" dirty="0">
                <a:solidFill>
                  <a:schemeClr val="tx1">
                    <a:lumMod val="95000"/>
                    <a:lumOff val="5000"/>
                  </a:schemeClr>
                </a:solidFill>
                <a:latin typeface="微软雅黑" pitchFamily="34" charset="-122"/>
                <a:ea typeface="微软雅黑" pitchFamily="34" charset="-122"/>
              </a:rPr>
              <a:t>的企业。</a:t>
            </a:r>
            <a:endParaRPr lang="en-US" altLang="zh-CN" sz="1600" dirty="0">
              <a:solidFill>
                <a:schemeClr val="tx1">
                  <a:lumMod val="95000"/>
                  <a:lumOff val="5000"/>
                </a:schemeClr>
              </a:solidFill>
              <a:latin typeface="微软雅黑" pitchFamily="34" charset="-122"/>
              <a:ea typeface="微软雅黑" pitchFamily="34" charset="-122"/>
            </a:endParaRPr>
          </a:p>
          <a:p>
            <a:pPr marL="0" indent="0">
              <a:lnSpc>
                <a:spcPct val="200000"/>
              </a:lnSpc>
              <a:buClr>
                <a:srgbClr val="CB7E2C"/>
              </a:buClr>
              <a:buSzPct val="100000"/>
              <a:buNone/>
            </a:pPr>
            <a:r>
              <a:rPr lang="zh-CN" altLang="en-US" sz="1600" dirty="0">
                <a:solidFill>
                  <a:schemeClr val="tx1">
                    <a:lumMod val="95000"/>
                    <a:lumOff val="5000"/>
                  </a:schemeClr>
                </a:solidFill>
                <a:latin typeface="微软雅黑" pitchFamily="34" charset="-122"/>
                <a:ea typeface="微软雅黑" pitchFamily="34" charset="-122"/>
              </a:rPr>
              <a:t>武汉天喻学前教育领域的战略合作伙伴，公司在成长过程中，取得了比较出色的成绩： </a:t>
            </a:r>
            <a:endParaRPr lang="en-US" altLang="zh-CN" sz="1600" dirty="0">
              <a:solidFill>
                <a:schemeClr val="tx1">
                  <a:lumMod val="95000"/>
                  <a:lumOff val="5000"/>
                </a:schemeClr>
              </a:solidFill>
              <a:latin typeface="微软雅黑" pitchFamily="34" charset="-122"/>
              <a:ea typeface="微软雅黑" pitchFamily="34" charset="-122"/>
            </a:endParaRPr>
          </a:p>
          <a:p>
            <a:pPr>
              <a:lnSpc>
                <a:spcPct val="200000"/>
              </a:lnSpc>
              <a:buClr>
                <a:srgbClr val="CB7E2C"/>
              </a:buClr>
              <a:buSzPct val="100000"/>
              <a:buFont typeface="Wingdings" pitchFamily="2" charset="2"/>
              <a:buChar char="l"/>
            </a:pPr>
            <a:r>
              <a:rPr lang="zh-CN" altLang="en-US" sz="1400" dirty="0">
                <a:solidFill>
                  <a:schemeClr val="tx1">
                    <a:lumMod val="95000"/>
                    <a:lumOff val="5000"/>
                  </a:schemeClr>
                </a:solidFill>
                <a:latin typeface="微软雅黑" pitchFamily="34" charset="-122"/>
                <a:ea typeface="微软雅黑" pitchFamily="34" charset="-122"/>
              </a:rPr>
              <a:t>公司于</a:t>
            </a:r>
            <a:r>
              <a:rPr lang="en-US" altLang="zh-CN" sz="1400" dirty="0">
                <a:solidFill>
                  <a:schemeClr val="tx1">
                    <a:lumMod val="95000"/>
                    <a:lumOff val="5000"/>
                  </a:schemeClr>
                </a:solidFill>
                <a:latin typeface="微软雅黑" pitchFamily="34" charset="-122"/>
                <a:ea typeface="微软雅黑" pitchFamily="34" charset="-122"/>
              </a:rPr>
              <a:t>2008</a:t>
            </a:r>
            <a:r>
              <a:rPr lang="zh-CN" altLang="en-US" sz="1400" dirty="0">
                <a:solidFill>
                  <a:schemeClr val="tx1">
                    <a:lumMod val="95000"/>
                    <a:lumOff val="5000"/>
                  </a:schemeClr>
                </a:solidFill>
                <a:latin typeface="微软雅黑" pitchFamily="34" charset="-122"/>
                <a:ea typeface="微软雅黑" pitchFamily="34" charset="-122"/>
              </a:rPr>
              <a:t>、</a:t>
            </a:r>
            <a:r>
              <a:rPr lang="en-US" altLang="zh-CN" sz="1400" dirty="0">
                <a:solidFill>
                  <a:schemeClr val="tx1">
                    <a:lumMod val="95000"/>
                    <a:lumOff val="5000"/>
                  </a:schemeClr>
                </a:solidFill>
                <a:latin typeface="微软雅黑" pitchFamily="34" charset="-122"/>
                <a:ea typeface="微软雅黑" pitchFamily="34" charset="-122"/>
              </a:rPr>
              <a:t>2012</a:t>
            </a:r>
            <a:r>
              <a:rPr lang="zh-CN" altLang="en-US" sz="1400" dirty="0">
                <a:solidFill>
                  <a:schemeClr val="tx1">
                    <a:lumMod val="95000"/>
                    <a:lumOff val="5000"/>
                  </a:schemeClr>
                </a:solidFill>
                <a:latin typeface="微软雅黑" pitchFamily="34" charset="-122"/>
                <a:ea typeface="微软雅黑" pitchFamily="34" charset="-122"/>
              </a:rPr>
              <a:t>年两次获得</a:t>
            </a:r>
            <a:r>
              <a:rPr lang="zh-CN" altLang="en-US" sz="1400" dirty="0">
                <a:solidFill>
                  <a:srgbClr val="C00000"/>
                </a:solidFill>
                <a:latin typeface="微软雅黑" pitchFamily="34" charset="-122"/>
                <a:ea typeface="微软雅黑" pitchFamily="34" charset="-122"/>
              </a:rPr>
              <a:t>国家科技创新基金</a:t>
            </a:r>
            <a:r>
              <a:rPr lang="zh-CN" altLang="en-US" sz="1400" dirty="0">
                <a:solidFill>
                  <a:schemeClr val="tx1">
                    <a:lumMod val="95000"/>
                    <a:lumOff val="5000"/>
                  </a:schemeClr>
                </a:solidFill>
                <a:latin typeface="微软雅黑" pitchFamily="34" charset="-122"/>
                <a:ea typeface="微软雅黑" pitchFamily="34" charset="-122"/>
              </a:rPr>
              <a:t>的立项，是幼儿园信息化领域唯一获得科技部立项的企业。</a:t>
            </a:r>
            <a:endParaRPr lang="en-US" altLang="zh-CN" sz="1400" dirty="0">
              <a:solidFill>
                <a:schemeClr val="tx1">
                  <a:lumMod val="95000"/>
                  <a:lumOff val="5000"/>
                </a:schemeClr>
              </a:solidFill>
              <a:latin typeface="微软雅黑" pitchFamily="34" charset="-122"/>
              <a:ea typeface="微软雅黑" pitchFamily="34" charset="-122"/>
            </a:endParaRPr>
          </a:p>
          <a:p>
            <a:pPr>
              <a:lnSpc>
                <a:spcPct val="200000"/>
              </a:lnSpc>
              <a:buClr>
                <a:srgbClr val="CB7E2C"/>
              </a:buClr>
              <a:buSzPct val="100000"/>
              <a:buFont typeface="Wingdings" pitchFamily="2" charset="2"/>
              <a:buChar char="l"/>
            </a:pPr>
            <a:r>
              <a:rPr lang="zh-CN" altLang="en-US" sz="1400" dirty="0">
                <a:solidFill>
                  <a:schemeClr val="tx1">
                    <a:lumMod val="95000"/>
                    <a:lumOff val="5000"/>
                  </a:schemeClr>
                </a:solidFill>
                <a:latin typeface="微软雅黑" pitchFamily="34" charset="-122"/>
                <a:ea typeface="微软雅黑" pitchFamily="34" charset="-122"/>
              </a:rPr>
              <a:t>公司拥有二十多项软件著作权、两项专利，在</a:t>
            </a:r>
            <a:r>
              <a:rPr lang="zh-CN" altLang="en-US" sz="1400" dirty="0">
                <a:solidFill>
                  <a:srgbClr val="C00000"/>
                </a:solidFill>
                <a:latin typeface="微软雅黑" pitchFamily="34" charset="-122"/>
                <a:ea typeface="微软雅黑" pitchFamily="34" charset="-122"/>
              </a:rPr>
              <a:t>幼儿园信息化运营管理、儿童阅读、幼儿健康与安全、幼儿园管理巡检</a:t>
            </a:r>
            <a:r>
              <a:rPr lang="zh-CN" altLang="en-US" sz="1400" dirty="0">
                <a:solidFill>
                  <a:schemeClr val="tx1">
                    <a:lumMod val="95000"/>
                    <a:lumOff val="5000"/>
                  </a:schemeClr>
                </a:solidFill>
                <a:latin typeface="微软雅黑" pitchFamily="34" charset="-122"/>
                <a:ea typeface="微软雅黑" pitchFamily="34" charset="-122"/>
              </a:rPr>
              <a:t>等多个领域，都处于行业领先地位。</a:t>
            </a:r>
            <a:endParaRPr lang="en-US" altLang="zh-CN" sz="1400" dirty="0">
              <a:solidFill>
                <a:schemeClr val="tx1">
                  <a:lumMod val="95000"/>
                  <a:lumOff val="5000"/>
                </a:schemeClr>
              </a:solidFill>
              <a:latin typeface="微软雅黑" pitchFamily="34" charset="-122"/>
              <a:ea typeface="微软雅黑" pitchFamily="34" charset="-122"/>
            </a:endParaRPr>
          </a:p>
          <a:p>
            <a:pPr>
              <a:lnSpc>
                <a:spcPct val="200000"/>
              </a:lnSpc>
              <a:buClr>
                <a:srgbClr val="CB7E2C"/>
              </a:buClr>
              <a:buSzPct val="100000"/>
              <a:buFont typeface="Wingdings" pitchFamily="2" charset="2"/>
              <a:buChar char="l"/>
            </a:pPr>
            <a:r>
              <a:rPr lang="zh-CN" altLang="en-US" sz="1400" dirty="0">
                <a:solidFill>
                  <a:schemeClr val="tx1">
                    <a:lumMod val="95000"/>
                    <a:lumOff val="5000"/>
                  </a:schemeClr>
                </a:solidFill>
                <a:latin typeface="微软雅黑" pitchFamily="34" charset="-122"/>
                <a:ea typeface="微软雅黑" pitchFamily="34" charset="-122"/>
              </a:rPr>
              <a:t>公司与江西二十一世纪出版社合作，共同承担了国家新闻出版总署立项的中国儿童阅读推广云平台研发与运营</a:t>
            </a:r>
            <a:endParaRPr lang="en-US" altLang="zh-CN" sz="1400" dirty="0">
              <a:solidFill>
                <a:schemeClr val="tx1">
                  <a:lumMod val="95000"/>
                  <a:lumOff val="5000"/>
                </a:schemeClr>
              </a:solidFill>
              <a:latin typeface="微软雅黑" pitchFamily="34" charset="-122"/>
              <a:ea typeface="微软雅黑" pitchFamily="34" charset="-122"/>
            </a:endParaRPr>
          </a:p>
          <a:p>
            <a:pPr>
              <a:lnSpc>
                <a:spcPct val="200000"/>
              </a:lnSpc>
              <a:buClr>
                <a:srgbClr val="CB7E2C"/>
              </a:buClr>
              <a:buSzPct val="100000"/>
              <a:buFont typeface="Wingdings" pitchFamily="2" charset="2"/>
              <a:buChar char="l"/>
            </a:pPr>
            <a:r>
              <a:rPr lang="zh-CN" altLang="en-US" sz="1400" dirty="0">
                <a:solidFill>
                  <a:schemeClr val="tx1">
                    <a:lumMod val="95000"/>
                    <a:lumOff val="5000"/>
                  </a:schemeClr>
                </a:solidFill>
                <a:latin typeface="微软雅黑" pitchFamily="34" charset="-122"/>
                <a:ea typeface="微软雅黑" pitchFamily="34" charset="-122"/>
              </a:rPr>
              <a:t>公司与华师幼教集团合作，研发与运营华中师范大学附属国际智能教育幼儿园管理平台</a:t>
            </a:r>
            <a:endParaRPr lang="en-US" altLang="zh-CN" sz="1400" dirty="0">
              <a:solidFill>
                <a:schemeClr val="tx1">
                  <a:lumMod val="95000"/>
                  <a:lumOff val="5000"/>
                </a:schemeClr>
              </a:solidFill>
              <a:latin typeface="微软雅黑" pitchFamily="34" charset="-122"/>
              <a:ea typeface="微软雅黑" pitchFamily="34" charset="-122"/>
            </a:endParaRPr>
          </a:p>
          <a:p>
            <a:pPr>
              <a:lnSpc>
                <a:spcPct val="200000"/>
              </a:lnSpc>
              <a:buClr>
                <a:srgbClr val="CB7E2C"/>
              </a:buClr>
              <a:buSzPct val="100000"/>
              <a:buFont typeface="Wingdings" pitchFamily="2" charset="2"/>
              <a:buChar char="l"/>
            </a:pPr>
            <a:r>
              <a:rPr lang="zh-CN" altLang="en-US" sz="1400" dirty="0">
                <a:solidFill>
                  <a:schemeClr val="tx1">
                    <a:lumMod val="95000"/>
                    <a:lumOff val="5000"/>
                  </a:schemeClr>
                </a:solidFill>
                <a:latin typeface="微软雅黑" pitchFamily="34" charset="-122"/>
                <a:ea typeface="微软雅黑" pitchFamily="34" charset="-122"/>
              </a:rPr>
              <a:t>公司于</a:t>
            </a:r>
            <a:r>
              <a:rPr lang="en-US" altLang="zh-CN" sz="1400" dirty="0">
                <a:solidFill>
                  <a:schemeClr val="tx1">
                    <a:lumMod val="95000"/>
                    <a:lumOff val="5000"/>
                  </a:schemeClr>
                </a:solidFill>
                <a:latin typeface="微软雅黑" pitchFamily="34" charset="-122"/>
                <a:ea typeface="微软雅黑" pitchFamily="34" charset="-122"/>
              </a:rPr>
              <a:t>2016</a:t>
            </a:r>
            <a:r>
              <a:rPr lang="zh-CN" altLang="en-US" sz="1400" dirty="0">
                <a:solidFill>
                  <a:schemeClr val="tx1">
                    <a:lumMod val="95000"/>
                    <a:lumOff val="5000"/>
                  </a:schemeClr>
                </a:solidFill>
                <a:latin typeface="微软雅黑" pitchFamily="34" charset="-122"/>
                <a:ea typeface="微软雅黑" pitchFamily="34" charset="-122"/>
              </a:rPr>
              <a:t>年正式成立国际探究教育课程（</a:t>
            </a:r>
            <a:r>
              <a:rPr lang="en-US" altLang="zh-CN" sz="1400" dirty="0">
                <a:solidFill>
                  <a:schemeClr val="tx1">
                    <a:lumMod val="95000"/>
                    <a:lumOff val="5000"/>
                  </a:schemeClr>
                </a:solidFill>
                <a:latin typeface="微软雅黑" pitchFamily="34" charset="-122"/>
                <a:ea typeface="微软雅黑" pitchFamily="34" charset="-122"/>
              </a:rPr>
              <a:t>I</a:t>
            </a:r>
            <a:r>
              <a:rPr lang="zh-CN" altLang="en-US" sz="1400" dirty="0">
                <a:solidFill>
                  <a:schemeClr val="tx1">
                    <a:lumMod val="95000"/>
                    <a:lumOff val="5000"/>
                  </a:schemeClr>
                </a:solidFill>
                <a:latin typeface="微软雅黑" pitchFamily="34" charset="-122"/>
                <a:ea typeface="微软雅黑" pitchFamily="34" charset="-122"/>
              </a:rPr>
              <a:t>ntern</a:t>
            </a:r>
            <a:r>
              <a:rPr lang="en-US" altLang="zh-CN" sz="1400" dirty="0" err="1">
                <a:solidFill>
                  <a:schemeClr val="tx1">
                    <a:lumMod val="95000"/>
                    <a:lumOff val="5000"/>
                  </a:schemeClr>
                </a:solidFill>
                <a:latin typeface="微软雅黑" pitchFamily="34" charset="-122"/>
                <a:ea typeface="微软雅黑" pitchFamily="34" charset="-122"/>
              </a:rPr>
              <a:t>ational</a:t>
            </a:r>
            <a:r>
              <a:rPr lang="zh-CN" altLang="en-US" sz="1400" dirty="0">
                <a:solidFill>
                  <a:schemeClr val="tx1">
                    <a:lumMod val="95000"/>
                    <a:lumOff val="5000"/>
                  </a:schemeClr>
                </a:solidFill>
                <a:latin typeface="微软雅黑" pitchFamily="34" charset="-122"/>
                <a:ea typeface="微软雅黑" pitchFamily="34" charset="-122"/>
              </a:rPr>
              <a:t> </a:t>
            </a:r>
            <a:r>
              <a:rPr lang="en-US" altLang="zh-CN" sz="1400" dirty="0">
                <a:solidFill>
                  <a:schemeClr val="tx1">
                    <a:lumMod val="95000"/>
                    <a:lumOff val="5000"/>
                  </a:schemeClr>
                </a:solidFill>
                <a:latin typeface="微软雅黑" pitchFamily="34" charset="-122"/>
                <a:ea typeface="微软雅黑" pitchFamily="34" charset="-122"/>
              </a:rPr>
              <a:t>E</a:t>
            </a:r>
            <a:r>
              <a:rPr lang="zh-CN" altLang="en-US" sz="1400" dirty="0">
                <a:solidFill>
                  <a:schemeClr val="tx1">
                    <a:lumMod val="95000"/>
                    <a:lumOff val="5000"/>
                  </a:schemeClr>
                </a:solidFill>
                <a:latin typeface="微软雅黑" pitchFamily="34" charset="-122"/>
                <a:ea typeface="微软雅黑" pitchFamily="34" charset="-122"/>
              </a:rPr>
              <a:t>xplore </a:t>
            </a:r>
            <a:r>
              <a:rPr lang="en-US" altLang="zh-CN" sz="1400" dirty="0">
                <a:solidFill>
                  <a:schemeClr val="tx1">
                    <a:lumMod val="95000"/>
                    <a:lumOff val="5000"/>
                  </a:schemeClr>
                </a:solidFill>
                <a:latin typeface="微软雅黑" pitchFamily="34" charset="-122"/>
                <a:ea typeface="微软雅黑" pitchFamily="34" charset="-122"/>
              </a:rPr>
              <a:t>E</a:t>
            </a:r>
            <a:r>
              <a:rPr lang="zh-CN" altLang="en-US" sz="1400" dirty="0">
                <a:solidFill>
                  <a:schemeClr val="tx1">
                    <a:lumMod val="95000"/>
                    <a:lumOff val="5000"/>
                  </a:schemeClr>
                </a:solidFill>
                <a:latin typeface="微软雅黑" pitchFamily="34" charset="-122"/>
                <a:ea typeface="微软雅黑" pitchFamily="34" charset="-122"/>
              </a:rPr>
              <a:t>ducation </a:t>
            </a:r>
            <a:r>
              <a:rPr lang="en-US" altLang="zh-CN" sz="1400" dirty="0">
                <a:solidFill>
                  <a:schemeClr val="tx1">
                    <a:lumMod val="95000"/>
                    <a:lumOff val="5000"/>
                  </a:schemeClr>
                </a:solidFill>
                <a:latin typeface="微软雅黑" pitchFamily="34" charset="-122"/>
                <a:ea typeface="微软雅黑" pitchFamily="34" charset="-122"/>
              </a:rPr>
              <a:t>P</a:t>
            </a:r>
            <a:r>
              <a:rPr lang="zh-CN" altLang="en-US" sz="1400" dirty="0">
                <a:solidFill>
                  <a:schemeClr val="tx1">
                    <a:lumMod val="95000"/>
                    <a:lumOff val="5000"/>
                  </a:schemeClr>
                </a:solidFill>
                <a:latin typeface="微软雅黑" pitchFamily="34" charset="-122"/>
                <a:ea typeface="微软雅黑" pitchFamily="34" charset="-122"/>
              </a:rPr>
              <a:t>rogramme）教育研究中心，在</a:t>
            </a:r>
            <a:r>
              <a:rPr lang="zh-CN" altLang="en-US" sz="1400" dirty="0">
                <a:solidFill>
                  <a:srgbClr val="C00000"/>
                </a:solidFill>
                <a:latin typeface="微软雅黑" pitchFamily="34" charset="-122"/>
                <a:ea typeface="微软雅黑" pitchFamily="34" charset="-122"/>
              </a:rPr>
              <a:t>国际课程本土化构建与落地领域处于国内领先地位</a:t>
            </a:r>
            <a:r>
              <a:rPr lang="zh-CN" altLang="en-US" sz="1400" dirty="0">
                <a:solidFill>
                  <a:schemeClr val="tx1">
                    <a:lumMod val="95000"/>
                    <a:lumOff val="5000"/>
                  </a:schemeClr>
                </a:solidFill>
                <a:latin typeface="微软雅黑" pitchFamily="34" charset="-122"/>
                <a:ea typeface="微软雅黑" pitchFamily="34" charset="-122"/>
              </a:rPr>
              <a:t>，</a:t>
            </a:r>
            <a:r>
              <a:rPr lang="en-US" altLang="zh-CN" sz="1400" dirty="0">
                <a:solidFill>
                  <a:schemeClr val="tx1">
                    <a:lumMod val="95000"/>
                    <a:lumOff val="5000"/>
                  </a:schemeClr>
                </a:solidFill>
                <a:latin typeface="微软雅黑" pitchFamily="34" charset="-122"/>
                <a:ea typeface="微软雅黑" pitchFamily="34" charset="-122"/>
              </a:rPr>
              <a:t>2017</a:t>
            </a:r>
            <a:r>
              <a:rPr lang="zh-CN" altLang="en-US" sz="1400" dirty="0">
                <a:solidFill>
                  <a:schemeClr val="tx1">
                    <a:lumMod val="95000"/>
                    <a:lumOff val="5000"/>
                  </a:schemeClr>
                </a:solidFill>
                <a:latin typeface="微软雅黑" pitchFamily="34" charset="-122"/>
                <a:ea typeface="微软雅黑" pitchFamily="34" charset="-122"/>
              </a:rPr>
              <a:t>年首届中国学前教育国际论坛，我们是唯一受邀出席发表主题演讲的国内单位。</a:t>
            </a:r>
            <a:endParaRPr lang="en-US" altLang="zh-CN" sz="1400" dirty="0">
              <a:solidFill>
                <a:schemeClr val="tx1">
                  <a:lumMod val="95000"/>
                  <a:lumOff val="5000"/>
                </a:schemeClr>
              </a:solidFill>
              <a:latin typeface="微软雅黑" pitchFamily="34" charset="-122"/>
              <a:ea typeface="微软雅黑" pitchFamily="34" charset="-122"/>
            </a:endParaRPr>
          </a:p>
          <a:p>
            <a:pPr>
              <a:lnSpc>
                <a:spcPct val="200000"/>
              </a:lnSpc>
              <a:buClr>
                <a:srgbClr val="CB7E2C"/>
              </a:buClr>
              <a:buSzPct val="100000"/>
              <a:buFont typeface="Wingdings" pitchFamily="2" charset="2"/>
              <a:buChar char="l"/>
            </a:pPr>
            <a:r>
              <a:rPr lang="zh-CN" altLang="en-US" sz="1400" dirty="0">
                <a:solidFill>
                  <a:schemeClr val="tx1">
                    <a:lumMod val="95000"/>
                    <a:lumOff val="5000"/>
                  </a:schemeClr>
                </a:solidFill>
                <a:latin typeface="微软雅黑" pitchFamily="34" charset="-122"/>
                <a:ea typeface="微软雅黑" pitchFamily="34" charset="-122"/>
              </a:rPr>
              <a:t>公司现有</a:t>
            </a:r>
            <a:r>
              <a:rPr lang="zh-CN" altLang="en-US" sz="1400" dirty="0">
                <a:solidFill>
                  <a:srgbClr val="C00000"/>
                </a:solidFill>
                <a:latin typeface="微软雅黑" pitchFamily="34" charset="-122"/>
                <a:ea typeface="微软雅黑" pitchFamily="34" charset="-122"/>
              </a:rPr>
              <a:t>中高端幼儿园客户</a:t>
            </a:r>
            <a:r>
              <a:rPr lang="en-US" altLang="zh-CN" sz="1400" dirty="0">
                <a:solidFill>
                  <a:srgbClr val="C00000"/>
                </a:solidFill>
                <a:latin typeface="微软雅黑" pitchFamily="34" charset="-122"/>
                <a:ea typeface="微软雅黑" pitchFamily="34" charset="-122"/>
              </a:rPr>
              <a:t>3000</a:t>
            </a:r>
            <a:r>
              <a:rPr lang="zh-CN" altLang="en-US" sz="1400" dirty="0">
                <a:solidFill>
                  <a:srgbClr val="C00000"/>
                </a:solidFill>
                <a:latin typeface="微软雅黑" pitchFamily="34" charset="-122"/>
                <a:ea typeface="微软雅黑" pitchFamily="34" charset="-122"/>
              </a:rPr>
              <a:t>多所</a:t>
            </a:r>
            <a:r>
              <a:rPr lang="zh-CN" altLang="en-US" sz="1400" dirty="0">
                <a:solidFill>
                  <a:schemeClr val="tx1">
                    <a:lumMod val="95000"/>
                    <a:lumOff val="5000"/>
                  </a:schemeClr>
                </a:solidFill>
                <a:latin typeface="微软雅黑" pitchFamily="34" charset="-122"/>
                <a:ea typeface="微软雅黑" pitchFamily="34" charset="-122"/>
              </a:rPr>
              <a:t>，其中广州</a:t>
            </a:r>
            <a:r>
              <a:rPr lang="en-US" altLang="zh-CN" sz="1400" dirty="0">
                <a:solidFill>
                  <a:schemeClr val="tx1">
                    <a:lumMod val="95000"/>
                    <a:lumOff val="5000"/>
                  </a:schemeClr>
                </a:solidFill>
                <a:latin typeface="微软雅黑" pitchFamily="34" charset="-122"/>
                <a:ea typeface="微软雅黑" pitchFamily="34" charset="-122"/>
              </a:rPr>
              <a:t>50</a:t>
            </a:r>
            <a:r>
              <a:rPr lang="zh-CN" altLang="en-US" sz="1400" dirty="0">
                <a:solidFill>
                  <a:schemeClr val="tx1">
                    <a:lumMod val="95000"/>
                    <a:lumOff val="5000"/>
                  </a:schemeClr>
                </a:solidFill>
                <a:latin typeface="微软雅黑" pitchFamily="34" charset="-122"/>
                <a:ea typeface="微软雅黑" pitchFamily="34" charset="-122"/>
              </a:rPr>
              <a:t>多所省一级幼儿园，有近</a:t>
            </a:r>
            <a:r>
              <a:rPr lang="en-US" altLang="zh-CN" sz="1400" dirty="0">
                <a:solidFill>
                  <a:schemeClr val="tx1">
                    <a:lumMod val="95000"/>
                    <a:lumOff val="5000"/>
                  </a:schemeClr>
                </a:solidFill>
                <a:latin typeface="微软雅黑" pitchFamily="34" charset="-122"/>
                <a:ea typeface="微软雅黑" pitchFamily="34" charset="-122"/>
              </a:rPr>
              <a:t>40</a:t>
            </a:r>
            <a:r>
              <a:rPr lang="zh-CN" altLang="en-US" sz="1400" dirty="0">
                <a:solidFill>
                  <a:schemeClr val="tx1">
                    <a:lumMod val="95000"/>
                    <a:lumOff val="5000"/>
                  </a:schemeClr>
                </a:solidFill>
                <a:latin typeface="微软雅黑" pitchFamily="34" charset="-122"/>
                <a:ea typeface="微软雅黑" pitchFamily="34" charset="-122"/>
              </a:rPr>
              <a:t>所是我们的客户。</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6" name="矩形 5"/>
          <p:cNvSpPr/>
          <p:nvPr/>
        </p:nvSpPr>
        <p:spPr>
          <a:xfrm>
            <a:off x="-6634" y="736016"/>
            <a:ext cx="933449" cy="440675"/>
          </a:xfrm>
          <a:prstGeom prst="rect">
            <a:avLst/>
          </a:prstGeom>
          <a:solidFill>
            <a:srgbClr val="AE2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3144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5AE53A73-1098-4A2C-8A98-2A2C9F7F05E5}"/>
              </a:ext>
            </a:extLst>
          </p:cNvPr>
          <p:cNvSpPr>
            <a:spLocks noGrp="1" noChangeArrowheads="1"/>
          </p:cNvSpPr>
          <p:nvPr>
            <p:ph type="title"/>
          </p:nvPr>
        </p:nvSpPr>
        <p:spPr>
          <a:extLst/>
        </p:spPr>
        <p:txBody>
          <a:bodyPr rtlCol="0">
            <a:normAutofit fontScale="90000"/>
          </a:bodyPr>
          <a:lstStyle/>
          <a:p>
            <a:pPr eaLnBrk="1" fontAlgn="auto" hangingPunct="1">
              <a:lnSpc>
                <a:spcPct val="90000"/>
              </a:lnSpc>
              <a:spcAft>
                <a:spcPts val="0"/>
              </a:spcAft>
              <a:defRPr/>
            </a:pPr>
            <a:r>
              <a:rPr lang="zh-CN" altLang="en-US" dirty="0">
                <a:solidFill>
                  <a:srgbClr val="AE2C2E"/>
                </a:solidFill>
                <a:latin typeface="微软雅黑" pitchFamily="34" charset="-122"/>
                <a:ea typeface="微软雅黑" pitchFamily="34" charset="-122"/>
                <a:cs typeface="+mj-cs"/>
              </a:rPr>
              <a:t>引用信息化管理系统的目标与原则</a:t>
            </a:r>
          </a:p>
        </p:txBody>
      </p:sp>
      <p:sp>
        <p:nvSpPr>
          <p:cNvPr id="26627" name="内容占位符 2">
            <a:extLst>
              <a:ext uri="{FF2B5EF4-FFF2-40B4-BE49-F238E27FC236}">
                <a16:creationId xmlns:a16="http://schemas.microsoft.com/office/drawing/2014/main" id="{63AC7EF0-CAA0-464F-A159-93DE4A858C1D}"/>
              </a:ext>
            </a:extLst>
          </p:cNvPr>
          <p:cNvSpPr>
            <a:spLocks noGrp="1" noChangeArrowheads="1"/>
          </p:cNvSpPr>
          <p:nvPr>
            <p:ph sz="half" idx="1"/>
          </p:nvPr>
        </p:nvSpPr>
        <p:spPr>
          <a:xfrm>
            <a:off x="758651" y="1892829"/>
            <a:ext cx="10917533" cy="4233335"/>
          </a:xfrm>
        </p:spPr>
        <p:txBody>
          <a:bodyPr>
            <a:normAutofit/>
          </a:bodyPr>
          <a:lstStyle/>
          <a:p>
            <a:pPr marL="228600" indent="-228600" defTabSz="914400">
              <a:lnSpc>
                <a:spcPct val="200000"/>
              </a:lnSpc>
              <a:spcBef>
                <a:spcPts val="1000"/>
              </a:spcBef>
              <a:spcAft>
                <a:spcPts val="1000"/>
              </a:spcAft>
              <a:buClr>
                <a:srgbClr val="CB7E2C"/>
              </a:buClr>
              <a:buSzPct val="100000"/>
              <a:buFont typeface="Wingdings" pitchFamily="2" charset="2"/>
              <a:buChar char="l"/>
            </a:pPr>
            <a:r>
              <a:rPr lang="en-US" altLang="zh-CN" sz="2400" dirty="0">
                <a:solidFill>
                  <a:schemeClr val="tx1">
                    <a:lumMod val="95000"/>
                    <a:lumOff val="5000"/>
                  </a:schemeClr>
                </a:solidFill>
                <a:latin typeface="微软雅黑" pitchFamily="34" charset="-122"/>
                <a:ea typeface="微软雅黑" pitchFamily="34" charset="-122"/>
                <a:cs typeface="+mn-cs"/>
              </a:rPr>
              <a:t>1</a:t>
            </a:r>
            <a:r>
              <a:rPr lang="zh-CN" altLang="en-US" sz="2400" dirty="0">
                <a:solidFill>
                  <a:schemeClr val="tx1">
                    <a:lumMod val="95000"/>
                    <a:lumOff val="5000"/>
                  </a:schemeClr>
                </a:solidFill>
                <a:latin typeface="微软雅黑" pitchFamily="34" charset="-122"/>
                <a:ea typeface="微软雅黑" pitchFamily="34" charset="-122"/>
                <a:cs typeface="+mn-cs"/>
              </a:rPr>
              <a:t>、让幼儿园</a:t>
            </a:r>
            <a:r>
              <a:rPr lang="zh-CN" altLang="zh-CN" sz="2400" dirty="0">
                <a:solidFill>
                  <a:schemeClr val="tx1">
                    <a:lumMod val="95000"/>
                    <a:lumOff val="5000"/>
                  </a:schemeClr>
                </a:solidFill>
                <a:latin typeface="微软雅黑" pitchFamily="34" charset="-122"/>
                <a:ea typeface="微软雅黑" pitchFamily="34" charset="-122"/>
                <a:cs typeface="+mn-cs"/>
              </a:rPr>
              <a:t>管理智能化</a:t>
            </a:r>
            <a:r>
              <a:rPr lang="zh-CN" altLang="en-US" sz="2400" dirty="0">
                <a:solidFill>
                  <a:schemeClr val="tx1">
                    <a:lumMod val="95000"/>
                    <a:lumOff val="5000"/>
                  </a:schemeClr>
                </a:solidFill>
                <a:latin typeface="微软雅黑" pitchFamily="34" charset="-122"/>
                <a:ea typeface="微软雅黑" pitchFamily="34" charset="-122"/>
                <a:cs typeface="+mn-cs"/>
              </a:rPr>
              <a:t>、规范化、标准化</a:t>
            </a:r>
            <a:endParaRPr lang="en-US" altLang="zh-CN" sz="2400" dirty="0">
              <a:solidFill>
                <a:schemeClr val="tx1">
                  <a:lumMod val="95000"/>
                  <a:lumOff val="5000"/>
                </a:schemeClr>
              </a:solidFill>
              <a:latin typeface="微软雅黑" pitchFamily="34" charset="-122"/>
              <a:ea typeface="微软雅黑" pitchFamily="34" charset="-122"/>
              <a:cs typeface="+mn-cs"/>
            </a:endParaRPr>
          </a:p>
          <a:p>
            <a:pPr marL="228600" indent="-228600" defTabSz="914400">
              <a:lnSpc>
                <a:spcPct val="200000"/>
              </a:lnSpc>
              <a:spcBef>
                <a:spcPts val="1000"/>
              </a:spcBef>
              <a:spcAft>
                <a:spcPts val="1000"/>
              </a:spcAft>
              <a:buClr>
                <a:srgbClr val="CB7E2C"/>
              </a:buClr>
              <a:buSzPct val="100000"/>
              <a:buFont typeface="Wingdings" pitchFamily="2" charset="2"/>
              <a:buChar char="l"/>
            </a:pPr>
            <a:r>
              <a:rPr lang="en-US" altLang="zh-CN" sz="2400" dirty="0">
                <a:solidFill>
                  <a:schemeClr val="tx1">
                    <a:lumMod val="95000"/>
                    <a:lumOff val="5000"/>
                  </a:schemeClr>
                </a:solidFill>
                <a:latin typeface="微软雅黑" pitchFamily="34" charset="-122"/>
                <a:ea typeface="微软雅黑" pitchFamily="34" charset="-122"/>
                <a:cs typeface="+mn-cs"/>
              </a:rPr>
              <a:t>2</a:t>
            </a:r>
            <a:r>
              <a:rPr lang="zh-CN" altLang="en-US" sz="2400" dirty="0">
                <a:solidFill>
                  <a:schemeClr val="tx1">
                    <a:lumMod val="95000"/>
                    <a:lumOff val="5000"/>
                  </a:schemeClr>
                </a:solidFill>
                <a:latin typeface="微软雅黑" pitchFamily="34" charset="-122"/>
                <a:ea typeface="微软雅黑" pitchFamily="34" charset="-122"/>
                <a:cs typeface="+mn-cs"/>
              </a:rPr>
              <a:t>、教师可以将</a:t>
            </a:r>
            <a:r>
              <a:rPr lang="zh-CN" altLang="zh-CN" sz="2400" dirty="0">
                <a:solidFill>
                  <a:schemeClr val="tx1">
                    <a:lumMod val="95000"/>
                    <a:lumOff val="5000"/>
                  </a:schemeClr>
                </a:solidFill>
                <a:latin typeface="微软雅黑" pitchFamily="34" charset="-122"/>
                <a:ea typeface="微软雅黑" pitchFamily="34" charset="-122"/>
                <a:cs typeface="+mn-cs"/>
              </a:rPr>
              <a:t>精力聚焦</a:t>
            </a:r>
            <a:r>
              <a:rPr lang="zh-CN" altLang="en-US" sz="2400" dirty="0">
                <a:solidFill>
                  <a:schemeClr val="tx1">
                    <a:lumMod val="95000"/>
                    <a:lumOff val="5000"/>
                  </a:schemeClr>
                </a:solidFill>
                <a:latin typeface="微软雅黑" pitchFamily="34" charset="-122"/>
                <a:ea typeface="微软雅黑" pitchFamily="34" charset="-122"/>
                <a:cs typeface="+mn-cs"/>
              </a:rPr>
              <a:t>于</a:t>
            </a:r>
            <a:r>
              <a:rPr lang="zh-CN" altLang="zh-CN" sz="2400" dirty="0">
                <a:solidFill>
                  <a:schemeClr val="tx1">
                    <a:lumMod val="95000"/>
                    <a:lumOff val="5000"/>
                  </a:schemeClr>
                </a:solidFill>
                <a:latin typeface="微软雅黑" pitchFamily="34" charset="-122"/>
                <a:ea typeface="微软雅黑" pitchFamily="34" charset="-122"/>
                <a:cs typeface="+mn-cs"/>
              </a:rPr>
              <a:t>保</a:t>
            </a:r>
            <a:r>
              <a:rPr lang="zh-CN" altLang="en-US" sz="2400" dirty="0">
                <a:solidFill>
                  <a:schemeClr val="tx1">
                    <a:lumMod val="95000"/>
                    <a:lumOff val="5000"/>
                  </a:schemeClr>
                </a:solidFill>
                <a:latin typeface="微软雅黑" pitchFamily="34" charset="-122"/>
                <a:ea typeface="微软雅黑" pitchFamily="34" charset="-122"/>
                <a:cs typeface="+mn-cs"/>
              </a:rPr>
              <a:t>育</a:t>
            </a:r>
            <a:r>
              <a:rPr lang="zh-CN" altLang="zh-CN" sz="2400" dirty="0">
                <a:solidFill>
                  <a:schemeClr val="tx1">
                    <a:lumMod val="95000"/>
                    <a:lumOff val="5000"/>
                  </a:schemeClr>
                </a:solidFill>
                <a:latin typeface="微软雅黑" pitchFamily="34" charset="-122"/>
                <a:ea typeface="微软雅黑" pitchFamily="34" charset="-122"/>
                <a:cs typeface="+mn-cs"/>
              </a:rPr>
              <a:t>教</a:t>
            </a:r>
            <a:r>
              <a:rPr lang="zh-CN" altLang="en-US" sz="2400" dirty="0">
                <a:solidFill>
                  <a:schemeClr val="tx1">
                    <a:lumMod val="95000"/>
                    <a:lumOff val="5000"/>
                  </a:schemeClr>
                </a:solidFill>
                <a:latin typeface="微软雅黑" pitchFamily="34" charset="-122"/>
                <a:ea typeface="微软雅黑" pitchFamily="34" charset="-122"/>
                <a:cs typeface="+mn-cs"/>
              </a:rPr>
              <a:t>育的</a:t>
            </a:r>
            <a:r>
              <a:rPr lang="zh-CN" altLang="zh-CN" sz="2400" dirty="0">
                <a:solidFill>
                  <a:schemeClr val="tx1">
                    <a:lumMod val="95000"/>
                    <a:lumOff val="5000"/>
                  </a:schemeClr>
                </a:solidFill>
                <a:latin typeface="微软雅黑" pitchFamily="34" charset="-122"/>
                <a:ea typeface="微软雅黑" pitchFamily="34" charset="-122"/>
                <a:cs typeface="+mn-cs"/>
              </a:rPr>
              <a:t>核心环节，全面提升保教质量提供切实有效的帮助</a:t>
            </a:r>
            <a:endParaRPr lang="en-US" altLang="zh-CN" sz="2400" dirty="0">
              <a:solidFill>
                <a:schemeClr val="tx1">
                  <a:lumMod val="95000"/>
                  <a:lumOff val="5000"/>
                </a:schemeClr>
              </a:solidFill>
              <a:latin typeface="微软雅黑" pitchFamily="34" charset="-122"/>
              <a:ea typeface="微软雅黑" pitchFamily="34" charset="-122"/>
              <a:cs typeface="+mn-cs"/>
            </a:endParaRPr>
          </a:p>
          <a:p>
            <a:pPr marL="228600" indent="-228600" defTabSz="914400">
              <a:lnSpc>
                <a:spcPct val="200000"/>
              </a:lnSpc>
              <a:spcBef>
                <a:spcPts val="1000"/>
              </a:spcBef>
              <a:spcAft>
                <a:spcPts val="1000"/>
              </a:spcAft>
              <a:buClr>
                <a:srgbClr val="CB7E2C"/>
              </a:buClr>
              <a:buSzPct val="100000"/>
              <a:buFont typeface="Wingdings" pitchFamily="2" charset="2"/>
              <a:buChar char="l"/>
            </a:pPr>
            <a:r>
              <a:rPr lang="en-US" altLang="zh-CN" sz="2400" dirty="0">
                <a:solidFill>
                  <a:schemeClr val="tx1">
                    <a:lumMod val="95000"/>
                    <a:lumOff val="5000"/>
                  </a:schemeClr>
                </a:solidFill>
                <a:latin typeface="微软雅黑" pitchFamily="34" charset="-122"/>
                <a:ea typeface="微软雅黑" pitchFamily="34" charset="-122"/>
                <a:cs typeface="+mn-cs"/>
              </a:rPr>
              <a:t>3</a:t>
            </a:r>
            <a:r>
              <a:rPr lang="zh-CN" altLang="en-US" sz="2400" dirty="0">
                <a:solidFill>
                  <a:schemeClr val="tx1">
                    <a:lumMod val="95000"/>
                    <a:lumOff val="5000"/>
                  </a:schemeClr>
                </a:solidFill>
                <a:latin typeface="微软雅黑" pitchFamily="34" charset="-122"/>
                <a:ea typeface="微软雅黑" pitchFamily="34" charset="-122"/>
                <a:cs typeface="+mn-cs"/>
              </a:rPr>
              <a:t>、不对幼儿的成长发展的行为做评价，不给幼儿贴标签</a:t>
            </a:r>
            <a:endParaRPr lang="en-US" altLang="zh-CN" sz="2400" dirty="0">
              <a:solidFill>
                <a:schemeClr val="tx1">
                  <a:lumMod val="95000"/>
                  <a:lumOff val="5000"/>
                </a:schemeClr>
              </a:solidFill>
              <a:latin typeface="微软雅黑" pitchFamily="34" charset="-122"/>
              <a:ea typeface="微软雅黑" pitchFamily="3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1">
            <a:extLst>
              <a:ext uri="{FF2B5EF4-FFF2-40B4-BE49-F238E27FC236}">
                <a16:creationId xmlns:a16="http://schemas.microsoft.com/office/drawing/2014/main" id="{FD87AE21-7596-469C-A710-25D24622F5A8}"/>
              </a:ext>
            </a:extLst>
          </p:cNvPr>
          <p:cNvSpPr txBox="1">
            <a:spLocks noChangeArrowheads="1"/>
          </p:cNvSpPr>
          <p:nvPr/>
        </p:nvSpPr>
        <p:spPr bwMode="auto">
          <a:xfrm>
            <a:off x="1972917" y="399429"/>
            <a:ext cx="74245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等线" panose="02010600030101010101" pitchFamily="2" charset="-122"/>
                <a:ea typeface="等线" panose="02010600030101010101" pitchFamily="2" charset="-122"/>
              </a:defRPr>
            </a:lvl1pPr>
            <a:lvl2pPr marL="742950" indent="-285750" defTabSz="1217613">
              <a:defRPr>
                <a:solidFill>
                  <a:schemeClr val="tx1"/>
                </a:solidFill>
                <a:latin typeface="等线" panose="02010600030101010101" pitchFamily="2" charset="-122"/>
                <a:ea typeface="等线" panose="02010600030101010101" pitchFamily="2" charset="-122"/>
              </a:defRPr>
            </a:lvl2pPr>
            <a:lvl3pPr marL="1143000" indent="-228600" defTabSz="1217613">
              <a:defRPr>
                <a:solidFill>
                  <a:schemeClr val="tx1"/>
                </a:solidFill>
                <a:latin typeface="等线" panose="02010600030101010101" pitchFamily="2" charset="-122"/>
                <a:ea typeface="等线" panose="02010600030101010101" pitchFamily="2" charset="-122"/>
              </a:defRPr>
            </a:lvl3pPr>
            <a:lvl4pPr marL="1600200" indent="-228600" defTabSz="1217613">
              <a:defRPr>
                <a:solidFill>
                  <a:schemeClr val="tx1"/>
                </a:solidFill>
                <a:latin typeface="等线" panose="02010600030101010101" pitchFamily="2" charset="-122"/>
                <a:ea typeface="等线" panose="02010600030101010101" pitchFamily="2" charset="-122"/>
              </a:defRPr>
            </a:lvl4pPr>
            <a:lvl5pPr marL="2057400" indent="-228600" defTabSz="1217613">
              <a:defRPr>
                <a:solidFill>
                  <a:schemeClr val="tx1"/>
                </a:solidFill>
                <a:latin typeface="等线" panose="02010600030101010101" pitchFamily="2" charset="-122"/>
                <a:ea typeface="等线" panose="02010600030101010101" pitchFamily="2" charset="-122"/>
              </a:defRPr>
            </a:lvl5pPr>
            <a:lvl6pPr marL="25146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1217613"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构建博雅幼儿园模糊发展评价管理体系</a:t>
            </a:r>
          </a:p>
        </p:txBody>
      </p:sp>
      <p:pic>
        <p:nvPicPr>
          <p:cNvPr id="40963" name="图片 2">
            <a:extLst>
              <a:ext uri="{FF2B5EF4-FFF2-40B4-BE49-F238E27FC236}">
                <a16:creationId xmlns:a16="http://schemas.microsoft.com/office/drawing/2014/main" id="{A33B06FF-B157-4223-B36A-255808F47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063" y="1068388"/>
            <a:ext cx="9348787"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48A90D1-A482-4A21-94D0-6A1FDCC81807}"/>
              </a:ext>
            </a:extLst>
          </p:cNvPr>
          <p:cNvSpPr/>
          <p:nvPr/>
        </p:nvSpPr>
        <p:spPr>
          <a:xfrm>
            <a:off x="2523918" y="992762"/>
            <a:ext cx="8888412" cy="874713"/>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41987" name="文本框 1">
            <a:extLst>
              <a:ext uri="{FF2B5EF4-FFF2-40B4-BE49-F238E27FC236}">
                <a16:creationId xmlns:a16="http://schemas.microsoft.com/office/drawing/2014/main" id="{659B9353-4C53-495E-8D73-90FF02440F31}"/>
              </a:ext>
            </a:extLst>
          </p:cNvPr>
          <p:cNvSpPr txBox="1">
            <a:spLocks noChangeArrowheads="1"/>
          </p:cNvSpPr>
          <p:nvPr/>
        </p:nvSpPr>
        <p:spPr bwMode="auto">
          <a:xfrm>
            <a:off x="2913924" y="235524"/>
            <a:ext cx="59541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等线" panose="02010600030101010101" pitchFamily="2" charset="-122"/>
                <a:ea typeface="等线" panose="02010600030101010101" pitchFamily="2" charset="-122"/>
              </a:defRPr>
            </a:lvl1pPr>
            <a:lvl2pPr marL="742950" indent="-285750" defTabSz="1217613">
              <a:defRPr>
                <a:solidFill>
                  <a:schemeClr val="tx1"/>
                </a:solidFill>
                <a:latin typeface="等线" panose="02010600030101010101" pitchFamily="2" charset="-122"/>
                <a:ea typeface="等线" panose="02010600030101010101" pitchFamily="2" charset="-122"/>
              </a:defRPr>
            </a:lvl2pPr>
            <a:lvl3pPr marL="1143000" indent="-228600" defTabSz="1217613">
              <a:defRPr>
                <a:solidFill>
                  <a:schemeClr val="tx1"/>
                </a:solidFill>
                <a:latin typeface="等线" panose="02010600030101010101" pitchFamily="2" charset="-122"/>
                <a:ea typeface="等线" panose="02010600030101010101" pitchFamily="2" charset="-122"/>
              </a:defRPr>
            </a:lvl3pPr>
            <a:lvl4pPr marL="1600200" indent="-228600" defTabSz="1217613">
              <a:defRPr>
                <a:solidFill>
                  <a:schemeClr val="tx1"/>
                </a:solidFill>
                <a:latin typeface="等线" panose="02010600030101010101" pitchFamily="2" charset="-122"/>
                <a:ea typeface="等线" panose="02010600030101010101" pitchFamily="2" charset="-122"/>
              </a:defRPr>
            </a:lvl4pPr>
            <a:lvl5pPr marL="2057400" indent="-228600" defTabSz="1217613">
              <a:defRPr>
                <a:solidFill>
                  <a:schemeClr val="tx1"/>
                </a:solidFill>
                <a:latin typeface="等线" panose="02010600030101010101" pitchFamily="2" charset="-122"/>
                <a:ea typeface="等线" panose="02010600030101010101" pitchFamily="2" charset="-122"/>
              </a:defRPr>
            </a:lvl5pPr>
            <a:lvl6pPr marL="25146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1217613"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博雅幼儿园模糊发展评估管控点</a:t>
            </a:r>
          </a:p>
        </p:txBody>
      </p:sp>
      <p:sp>
        <p:nvSpPr>
          <p:cNvPr id="4" name="矩形 3">
            <a:extLst>
              <a:ext uri="{FF2B5EF4-FFF2-40B4-BE49-F238E27FC236}">
                <a16:creationId xmlns:a16="http://schemas.microsoft.com/office/drawing/2014/main" id="{A639162A-E6DB-4986-A314-77ADEE0BC4B0}"/>
              </a:ext>
            </a:extLst>
          </p:cNvPr>
          <p:cNvSpPr/>
          <p:nvPr/>
        </p:nvSpPr>
        <p:spPr>
          <a:xfrm>
            <a:off x="2523918" y="1967487"/>
            <a:ext cx="8888412" cy="857250"/>
          </a:xfrm>
          <a:prstGeom prst="rect">
            <a:avLst/>
          </a:prstGeom>
          <a:solidFill>
            <a:srgbClr val="AE2C2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id="{92951A96-017D-4BFB-BDF1-13B7362A66BB}"/>
              </a:ext>
            </a:extLst>
          </p:cNvPr>
          <p:cNvSpPr/>
          <p:nvPr/>
        </p:nvSpPr>
        <p:spPr>
          <a:xfrm>
            <a:off x="782430" y="1010225"/>
            <a:ext cx="1754188" cy="8572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n-cs"/>
              </a:rPr>
              <a:t>公共区域</a:t>
            </a:r>
          </a:p>
        </p:txBody>
      </p:sp>
      <p:sp>
        <p:nvSpPr>
          <p:cNvPr id="7" name="文本框 3">
            <a:extLst>
              <a:ext uri="{FF2B5EF4-FFF2-40B4-BE49-F238E27FC236}">
                <a16:creationId xmlns:a16="http://schemas.microsoft.com/office/drawing/2014/main" id="{AA7004A1-36F2-427E-A5DC-88DC1364B32B}"/>
              </a:ext>
            </a:extLst>
          </p:cNvPr>
          <p:cNvSpPr txBox="1"/>
          <p:nvPr/>
        </p:nvSpPr>
        <p:spPr>
          <a:xfrm>
            <a:off x="2742993" y="1046737"/>
            <a:ext cx="1571625" cy="728663"/>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楼道、大门口 </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户外活动操场</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7476D5F1-EF50-4AED-826B-1E284823A9B2}"/>
              </a:ext>
            </a:extLst>
          </p:cNvPr>
          <p:cNvSpPr/>
          <p:nvPr/>
        </p:nvSpPr>
        <p:spPr>
          <a:xfrm>
            <a:off x="782430" y="1967487"/>
            <a:ext cx="1754188" cy="8572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n-cs"/>
              </a:rPr>
              <a:t>室内安全</a:t>
            </a:r>
          </a:p>
        </p:txBody>
      </p:sp>
      <p:sp>
        <p:nvSpPr>
          <p:cNvPr id="10" name="文本框 8">
            <a:extLst>
              <a:ext uri="{FF2B5EF4-FFF2-40B4-BE49-F238E27FC236}">
                <a16:creationId xmlns:a16="http://schemas.microsoft.com/office/drawing/2014/main" id="{E1600168-C5EA-4FFB-8A28-532A2D672D95}"/>
              </a:ext>
            </a:extLst>
          </p:cNvPr>
          <p:cNvSpPr txBox="1"/>
          <p:nvPr/>
        </p:nvSpPr>
        <p:spPr>
          <a:xfrm>
            <a:off x="2742993" y="1962725"/>
            <a:ext cx="1924050"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班级设施设备</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建构馆</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p:txBody>
      </p:sp>
      <p:sp>
        <p:nvSpPr>
          <p:cNvPr id="11" name="矩形 10">
            <a:extLst>
              <a:ext uri="{FF2B5EF4-FFF2-40B4-BE49-F238E27FC236}">
                <a16:creationId xmlns:a16="http://schemas.microsoft.com/office/drawing/2014/main" id="{D83868C0-225B-460D-A1CD-DCC0846DC18D}"/>
              </a:ext>
            </a:extLst>
          </p:cNvPr>
          <p:cNvSpPr/>
          <p:nvPr/>
        </p:nvSpPr>
        <p:spPr>
          <a:xfrm>
            <a:off x="2538205" y="2912050"/>
            <a:ext cx="8888413" cy="619125"/>
          </a:xfrm>
          <a:prstGeom prst="rect">
            <a:avLst/>
          </a:prstGeom>
          <a:solidFill>
            <a:srgbClr val="1F497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12" name="矩形 11">
            <a:extLst>
              <a:ext uri="{FF2B5EF4-FFF2-40B4-BE49-F238E27FC236}">
                <a16:creationId xmlns:a16="http://schemas.microsoft.com/office/drawing/2014/main" id="{2A782D1E-3FBA-4417-96DF-049835A7E072}"/>
              </a:ext>
            </a:extLst>
          </p:cNvPr>
          <p:cNvSpPr/>
          <p:nvPr/>
        </p:nvSpPr>
        <p:spPr>
          <a:xfrm>
            <a:off x="782430" y="2916812"/>
            <a:ext cx="1754188" cy="60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活动安全</a:t>
            </a:r>
            <a:endParaRPr kumimoji="1" lang="zh-CN" altLang="en-US" sz="1400" b="0" i="0" u="none" strike="noStrike" kern="1200" cap="none" spc="0" normalizeH="0" baseline="0" noProof="0" dirty="0">
              <a:ln>
                <a:noFill/>
              </a:ln>
              <a:solidFill>
                <a:srgbClr val="70AD47">
                  <a:lumMod val="40000"/>
                  <a:lumOff val="60000"/>
                </a:srgbClr>
              </a:solidFill>
              <a:effectLst/>
              <a:uLnTx/>
              <a:uFillTx/>
              <a:latin typeface="Microsoft YaHei" charset="-122"/>
              <a:ea typeface="Microsoft YaHei" charset="-122"/>
              <a:cs typeface="Microsoft YaHei" charset="-122"/>
            </a:endParaRPr>
          </a:p>
        </p:txBody>
      </p:sp>
      <p:sp>
        <p:nvSpPr>
          <p:cNvPr id="13" name="文本框 3">
            <a:extLst>
              <a:ext uri="{FF2B5EF4-FFF2-40B4-BE49-F238E27FC236}">
                <a16:creationId xmlns:a16="http://schemas.microsoft.com/office/drawing/2014/main" id="{02A53AD3-49DD-43E5-A1A2-755BC7D69AE6}"/>
              </a:ext>
            </a:extLst>
          </p:cNvPr>
          <p:cNvSpPr txBox="1"/>
          <p:nvPr/>
        </p:nvSpPr>
        <p:spPr>
          <a:xfrm>
            <a:off x="4992480" y="1045150"/>
            <a:ext cx="1797050"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门房</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各层楼道</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14" name="文本框 8">
            <a:extLst>
              <a:ext uri="{FF2B5EF4-FFF2-40B4-BE49-F238E27FC236}">
                <a16:creationId xmlns:a16="http://schemas.microsoft.com/office/drawing/2014/main" id="{EFB8EC5B-C619-4229-88C0-BDFD55502616}"/>
              </a:ext>
            </a:extLst>
          </p:cNvPr>
          <p:cNvSpPr txBox="1"/>
          <p:nvPr/>
        </p:nvSpPr>
        <p:spPr>
          <a:xfrm>
            <a:off x="4999520" y="1985848"/>
            <a:ext cx="1392238"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美术室</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绘本馆</a:t>
            </a:r>
          </a:p>
        </p:txBody>
      </p:sp>
      <p:sp>
        <p:nvSpPr>
          <p:cNvPr id="15" name="文本框 8">
            <a:extLst>
              <a:ext uri="{FF2B5EF4-FFF2-40B4-BE49-F238E27FC236}">
                <a16:creationId xmlns:a16="http://schemas.microsoft.com/office/drawing/2014/main" id="{4B22A985-F545-428D-A160-9B3AFEE5E007}"/>
              </a:ext>
            </a:extLst>
          </p:cNvPr>
          <p:cNvSpPr txBox="1"/>
          <p:nvPr/>
        </p:nvSpPr>
        <p:spPr>
          <a:xfrm>
            <a:off x="7425704" y="1985848"/>
            <a:ext cx="1243012"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舞蹈室</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大会议室</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p:txBody>
      </p:sp>
      <p:sp>
        <p:nvSpPr>
          <p:cNvPr id="16" name="文本框 3">
            <a:extLst>
              <a:ext uri="{FF2B5EF4-FFF2-40B4-BE49-F238E27FC236}">
                <a16:creationId xmlns:a16="http://schemas.microsoft.com/office/drawing/2014/main" id="{7D5D16DC-60AB-4D26-A4F7-A0FCF5A812F8}"/>
              </a:ext>
            </a:extLst>
          </p:cNvPr>
          <p:cNvSpPr txBox="1"/>
          <p:nvPr/>
        </p:nvSpPr>
        <p:spPr>
          <a:xfrm>
            <a:off x="7429293" y="1053087"/>
            <a:ext cx="1704975"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大型户外玩具</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大厅</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17" name="矩形 16">
            <a:extLst>
              <a:ext uri="{FF2B5EF4-FFF2-40B4-BE49-F238E27FC236}">
                <a16:creationId xmlns:a16="http://schemas.microsoft.com/office/drawing/2014/main" id="{A5207F9A-DB53-4817-903D-28DDBF0DCF20}"/>
              </a:ext>
            </a:extLst>
          </p:cNvPr>
          <p:cNvSpPr/>
          <p:nvPr/>
        </p:nvSpPr>
        <p:spPr>
          <a:xfrm>
            <a:off x="2536618" y="3642300"/>
            <a:ext cx="8888412" cy="904875"/>
          </a:xfrm>
          <a:prstGeom prst="rect">
            <a:avLst/>
          </a:prstGeom>
          <a:solidFill>
            <a:srgbClr val="95373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18" name="矩形 17">
            <a:extLst>
              <a:ext uri="{FF2B5EF4-FFF2-40B4-BE49-F238E27FC236}">
                <a16:creationId xmlns:a16="http://schemas.microsoft.com/office/drawing/2014/main" id="{70D53A45-6A8E-4D8C-BCB7-CB1F59F3F5A9}"/>
              </a:ext>
            </a:extLst>
          </p:cNvPr>
          <p:cNvSpPr/>
          <p:nvPr/>
        </p:nvSpPr>
        <p:spPr>
          <a:xfrm>
            <a:off x="782430" y="3642300"/>
            <a:ext cx="1754188" cy="904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n-cs"/>
              </a:rPr>
              <a:t>食堂安全</a:t>
            </a:r>
          </a:p>
        </p:txBody>
      </p:sp>
      <p:sp>
        <p:nvSpPr>
          <p:cNvPr id="19" name="文本框 19">
            <a:extLst>
              <a:ext uri="{FF2B5EF4-FFF2-40B4-BE49-F238E27FC236}">
                <a16:creationId xmlns:a16="http://schemas.microsoft.com/office/drawing/2014/main" id="{36BC736C-62DA-495A-8708-D97346D318C2}"/>
              </a:ext>
            </a:extLst>
          </p:cNvPr>
          <p:cNvSpPr txBox="1"/>
          <p:nvPr/>
        </p:nvSpPr>
        <p:spPr>
          <a:xfrm>
            <a:off x="9583530" y="3662937"/>
            <a:ext cx="1925638"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加工分区标识</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食物切洗规范</a:t>
            </a:r>
          </a:p>
        </p:txBody>
      </p:sp>
      <p:sp>
        <p:nvSpPr>
          <p:cNvPr id="20" name="矩形 19">
            <a:extLst>
              <a:ext uri="{FF2B5EF4-FFF2-40B4-BE49-F238E27FC236}">
                <a16:creationId xmlns:a16="http://schemas.microsoft.com/office/drawing/2014/main" id="{37D95E97-960C-43FF-9D23-5451DFED5194}"/>
              </a:ext>
            </a:extLst>
          </p:cNvPr>
          <p:cNvSpPr/>
          <p:nvPr/>
        </p:nvSpPr>
        <p:spPr>
          <a:xfrm>
            <a:off x="2536618" y="4664650"/>
            <a:ext cx="8890000" cy="558800"/>
          </a:xfrm>
          <a:prstGeom prst="rect">
            <a:avLst/>
          </a:prstGeom>
          <a:solidFill>
            <a:srgbClr val="1F497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21" name="矩形 20">
            <a:extLst>
              <a:ext uri="{FF2B5EF4-FFF2-40B4-BE49-F238E27FC236}">
                <a16:creationId xmlns:a16="http://schemas.microsoft.com/office/drawing/2014/main" id="{983E85D8-5DD7-4A56-A62F-B78B9A697A2D}"/>
              </a:ext>
            </a:extLst>
          </p:cNvPr>
          <p:cNvSpPr/>
          <p:nvPr/>
        </p:nvSpPr>
        <p:spPr>
          <a:xfrm>
            <a:off x="782430" y="4664650"/>
            <a:ext cx="1754188" cy="55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n-cs"/>
              </a:rPr>
              <a:t>幼儿健康</a:t>
            </a:r>
          </a:p>
        </p:txBody>
      </p:sp>
      <p:sp>
        <p:nvSpPr>
          <p:cNvPr id="22" name="文本框 23">
            <a:extLst>
              <a:ext uri="{FF2B5EF4-FFF2-40B4-BE49-F238E27FC236}">
                <a16:creationId xmlns:a16="http://schemas.microsoft.com/office/drawing/2014/main" id="{56C073D0-B961-46A5-A54A-FA4B09A3010E}"/>
              </a:ext>
            </a:extLst>
          </p:cNvPr>
          <p:cNvSpPr txBox="1"/>
          <p:nvPr/>
        </p:nvSpPr>
        <p:spPr>
          <a:xfrm>
            <a:off x="2742993" y="4712275"/>
            <a:ext cx="1924050"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晨检、午检</a:t>
            </a:r>
          </a:p>
        </p:txBody>
      </p:sp>
      <p:sp>
        <p:nvSpPr>
          <p:cNvPr id="23" name="文本框 24">
            <a:extLst>
              <a:ext uri="{FF2B5EF4-FFF2-40B4-BE49-F238E27FC236}">
                <a16:creationId xmlns:a16="http://schemas.microsoft.com/office/drawing/2014/main" id="{9A7DC245-7A02-42DA-B720-27865ADA8E7F}"/>
              </a:ext>
            </a:extLst>
          </p:cNvPr>
          <p:cNvSpPr txBox="1"/>
          <p:nvPr/>
        </p:nvSpPr>
        <p:spPr>
          <a:xfrm>
            <a:off x="4992480" y="4712275"/>
            <a:ext cx="1925638"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服药</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24" name="文本框 27">
            <a:extLst>
              <a:ext uri="{FF2B5EF4-FFF2-40B4-BE49-F238E27FC236}">
                <a16:creationId xmlns:a16="http://schemas.microsoft.com/office/drawing/2014/main" id="{17B57DC7-E903-41AD-813E-E9F7440365DC}"/>
              </a:ext>
            </a:extLst>
          </p:cNvPr>
          <p:cNvSpPr txBox="1"/>
          <p:nvPr/>
        </p:nvSpPr>
        <p:spPr>
          <a:xfrm>
            <a:off x="2742993" y="2999362"/>
            <a:ext cx="1924050" cy="392113"/>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班级室内活动</a:t>
            </a:r>
          </a:p>
        </p:txBody>
      </p:sp>
      <p:sp>
        <p:nvSpPr>
          <p:cNvPr id="25" name="文本框 3">
            <a:extLst>
              <a:ext uri="{FF2B5EF4-FFF2-40B4-BE49-F238E27FC236}">
                <a16:creationId xmlns:a16="http://schemas.microsoft.com/office/drawing/2014/main" id="{9AE9C77B-49CC-476F-A66C-2E2FABEC53D5}"/>
              </a:ext>
            </a:extLst>
          </p:cNvPr>
          <p:cNvSpPr txBox="1"/>
          <p:nvPr/>
        </p:nvSpPr>
        <p:spPr>
          <a:xfrm>
            <a:off x="9558130" y="1046737"/>
            <a:ext cx="1793875"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植物园区</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电瓶车充电区域</a:t>
            </a:r>
            <a:endParaRPr kumimoji="0" lang="en-US" altLang="zh-CN"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26" name="文本框 29">
            <a:extLst>
              <a:ext uri="{FF2B5EF4-FFF2-40B4-BE49-F238E27FC236}">
                <a16:creationId xmlns:a16="http://schemas.microsoft.com/office/drawing/2014/main" id="{E1B128D6-F9B3-4010-994C-F971C3C721CD}"/>
              </a:ext>
            </a:extLst>
          </p:cNvPr>
          <p:cNvSpPr txBox="1"/>
          <p:nvPr/>
        </p:nvSpPr>
        <p:spPr>
          <a:xfrm>
            <a:off x="4992480" y="3010475"/>
            <a:ext cx="1925638"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户外活动</a:t>
            </a:r>
          </a:p>
        </p:txBody>
      </p:sp>
      <p:sp>
        <p:nvSpPr>
          <p:cNvPr id="27" name="文本框 30">
            <a:extLst>
              <a:ext uri="{FF2B5EF4-FFF2-40B4-BE49-F238E27FC236}">
                <a16:creationId xmlns:a16="http://schemas.microsoft.com/office/drawing/2014/main" id="{34DC2F3A-49A6-4F49-8F70-F3FE95F6D2A5}"/>
              </a:ext>
            </a:extLst>
          </p:cNvPr>
          <p:cNvSpPr txBox="1"/>
          <p:nvPr/>
        </p:nvSpPr>
        <p:spPr>
          <a:xfrm>
            <a:off x="4999520" y="3712633"/>
            <a:ext cx="2541588" cy="728662"/>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清洁卫生</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加工操作规范</a:t>
            </a:r>
          </a:p>
        </p:txBody>
      </p:sp>
      <p:sp>
        <p:nvSpPr>
          <p:cNvPr id="28" name="文本框 31">
            <a:extLst>
              <a:ext uri="{FF2B5EF4-FFF2-40B4-BE49-F238E27FC236}">
                <a16:creationId xmlns:a16="http://schemas.microsoft.com/office/drawing/2014/main" id="{84DAAF83-51FD-41C0-83EA-0686D622720E}"/>
              </a:ext>
            </a:extLst>
          </p:cNvPr>
          <p:cNvSpPr txBox="1"/>
          <p:nvPr/>
        </p:nvSpPr>
        <p:spPr>
          <a:xfrm>
            <a:off x="7429293" y="3694687"/>
            <a:ext cx="1924050" cy="730250"/>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食品留样</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生熟分离</a:t>
            </a:r>
          </a:p>
        </p:txBody>
      </p:sp>
      <p:sp>
        <p:nvSpPr>
          <p:cNvPr id="53" name="矩形 52">
            <a:extLst>
              <a:ext uri="{FF2B5EF4-FFF2-40B4-BE49-F238E27FC236}">
                <a16:creationId xmlns:a16="http://schemas.microsoft.com/office/drawing/2014/main" id="{983E85D8-5DD7-4A56-A62F-B78B9A697A2D}"/>
              </a:ext>
            </a:extLst>
          </p:cNvPr>
          <p:cNvSpPr/>
          <p:nvPr/>
        </p:nvSpPr>
        <p:spPr>
          <a:xfrm>
            <a:off x="782430" y="5325050"/>
            <a:ext cx="1754188" cy="558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n-cs"/>
              </a:rPr>
              <a:t>师风师德</a:t>
            </a:r>
          </a:p>
        </p:txBody>
      </p:sp>
      <p:sp>
        <p:nvSpPr>
          <p:cNvPr id="2" name="矩形 1">
            <a:extLst>
              <a:ext uri="{FF2B5EF4-FFF2-40B4-BE49-F238E27FC236}">
                <a16:creationId xmlns:a16="http://schemas.microsoft.com/office/drawing/2014/main" id="{7C3E240A-12D8-4840-8EC9-7C3A1AB821C2}"/>
              </a:ext>
            </a:extLst>
          </p:cNvPr>
          <p:cNvSpPr/>
          <p:nvPr/>
        </p:nvSpPr>
        <p:spPr>
          <a:xfrm>
            <a:off x="9558130" y="2999362"/>
            <a:ext cx="1552575" cy="392113"/>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园内大型活动</a:t>
            </a:r>
          </a:p>
        </p:txBody>
      </p:sp>
      <p:sp>
        <p:nvSpPr>
          <p:cNvPr id="3" name="矩形 2">
            <a:extLst>
              <a:ext uri="{FF2B5EF4-FFF2-40B4-BE49-F238E27FC236}">
                <a16:creationId xmlns:a16="http://schemas.microsoft.com/office/drawing/2014/main" id="{1F6A4E6C-8E20-4920-AB3A-1F56618996C1}"/>
              </a:ext>
            </a:extLst>
          </p:cNvPr>
          <p:cNvSpPr/>
          <p:nvPr/>
        </p:nvSpPr>
        <p:spPr>
          <a:xfrm>
            <a:off x="7429293" y="3002537"/>
            <a:ext cx="1363662" cy="392113"/>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开放日活动</a:t>
            </a:r>
          </a:p>
        </p:txBody>
      </p:sp>
      <p:sp>
        <p:nvSpPr>
          <p:cNvPr id="2048" name="矩形 2047">
            <a:extLst>
              <a:ext uri="{FF2B5EF4-FFF2-40B4-BE49-F238E27FC236}">
                <a16:creationId xmlns:a16="http://schemas.microsoft.com/office/drawing/2014/main" id="{D46A61BB-8AE8-43C7-A0D9-F8859135761F}"/>
              </a:ext>
            </a:extLst>
          </p:cNvPr>
          <p:cNvSpPr/>
          <p:nvPr/>
        </p:nvSpPr>
        <p:spPr>
          <a:xfrm>
            <a:off x="7429293" y="4712275"/>
            <a:ext cx="1177245" cy="391133"/>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健康体检</a:t>
            </a:r>
          </a:p>
        </p:txBody>
      </p:sp>
      <p:sp>
        <p:nvSpPr>
          <p:cNvPr id="2049" name="矩形 2048">
            <a:extLst>
              <a:ext uri="{FF2B5EF4-FFF2-40B4-BE49-F238E27FC236}">
                <a16:creationId xmlns:a16="http://schemas.microsoft.com/office/drawing/2014/main" id="{14C1719C-D771-429C-9E2D-C921545A5031}"/>
              </a:ext>
            </a:extLst>
          </p:cNvPr>
          <p:cNvSpPr/>
          <p:nvPr/>
        </p:nvSpPr>
        <p:spPr>
          <a:xfrm>
            <a:off x="9558130" y="4712275"/>
            <a:ext cx="1177925" cy="390525"/>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健康跟踪</a:t>
            </a:r>
          </a:p>
        </p:txBody>
      </p:sp>
      <p:sp>
        <p:nvSpPr>
          <p:cNvPr id="57" name="矩形 56">
            <a:extLst>
              <a:ext uri="{FF2B5EF4-FFF2-40B4-BE49-F238E27FC236}">
                <a16:creationId xmlns:a16="http://schemas.microsoft.com/office/drawing/2014/main" id="{37D95E97-960C-43FF-9D23-5451DFED5194}"/>
              </a:ext>
            </a:extLst>
          </p:cNvPr>
          <p:cNvSpPr/>
          <p:nvPr/>
        </p:nvSpPr>
        <p:spPr>
          <a:xfrm>
            <a:off x="2536618" y="5325050"/>
            <a:ext cx="8890000" cy="558800"/>
          </a:xfrm>
          <a:prstGeom prst="rect">
            <a:avLst/>
          </a:prstGeom>
          <a:solidFill>
            <a:srgbClr val="95373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58" name="文本框 27">
            <a:extLst>
              <a:ext uri="{FF2B5EF4-FFF2-40B4-BE49-F238E27FC236}">
                <a16:creationId xmlns:a16="http://schemas.microsoft.com/office/drawing/2014/main" id="{17B57DC7-E903-41AD-813E-E9F7440365DC}"/>
              </a:ext>
            </a:extLst>
          </p:cNvPr>
          <p:cNvSpPr txBox="1"/>
          <p:nvPr/>
        </p:nvSpPr>
        <p:spPr>
          <a:xfrm>
            <a:off x="2744580" y="5340925"/>
            <a:ext cx="1924050"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入离园接待</a:t>
            </a:r>
          </a:p>
        </p:txBody>
      </p:sp>
      <p:sp>
        <p:nvSpPr>
          <p:cNvPr id="59" name="文本框 29">
            <a:extLst>
              <a:ext uri="{FF2B5EF4-FFF2-40B4-BE49-F238E27FC236}">
                <a16:creationId xmlns:a16="http://schemas.microsoft.com/office/drawing/2014/main" id="{E1B128D6-F9B3-4010-994C-F971C3C721CD}"/>
              </a:ext>
            </a:extLst>
          </p:cNvPr>
          <p:cNvSpPr txBox="1"/>
          <p:nvPr/>
        </p:nvSpPr>
        <p:spPr>
          <a:xfrm>
            <a:off x="4995655" y="5352037"/>
            <a:ext cx="1924050"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语言沟通</a:t>
            </a:r>
          </a:p>
        </p:txBody>
      </p:sp>
      <p:sp>
        <p:nvSpPr>
          <p:cNvPr id="60" name="矩形 59">
            <a:extLst>
              <a:ext uri="{FF2B5EF4-FFF2-40B4-BE49-F238E27FC236}">
                <a16:creationId xmlns:a16="http://schemas.microsoft.com/office/drawing/2014/main" id="{CE6C36D5-5081-49A6-9B9A-D247503FB3D1}"/>
              </a:ext>
            </a:extLst>
          </p:cNvPr>
          <p:cNvSpPr/>
          <p:nvPr/>
        </p:nvSpPr>
        <p:spPr>
          <a:xfrm>
            <a:off x="9561305" y="5340925"/>
            <a:ext cx="1176338" cy="390525"/>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师幼关系</a:t>
            </a:r>
          </a:p>
        </p:txBody>
      </p:sp>
      <p:sp>
        <p:nvSpPr>
          <p:cNvPr id="61" name="矩形 60">
            <a:extLst>
              <a:ext uri="{FF2B5EF4-FFF2-40B4-BE49-F238E27FC236}">
                <a16:creationId xmlns:a16="http://schemas.microsoft.com/office/drawing/2014/main" id="{1AEC2856-26A7-413F-B30B-5F70B54F4EC2}"/>
              </a:ext>
            </a:extLst>
          </p:cNvPr>
          <p:cNvSpPr/>
          <p:nvPr/>
        </p:nvSpPr>
        <p:spPr>
          <a:xfrm>
            <a:off x="7430880" y="5344100"/>
            <a:ext cx="1176338" cy="390525"/>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家园沟通</a:t>
            </a:r>
          </a:p>
        </p:txBody>
      </p:sp>
      <p:sp>
        <p:nvSpPr>
          <p:cNvPr id="37" name="文本框 8">
            <a:extLst>
              <a:ext uri="{FF2B5EF4-FFF2-40B4-BE49-F238E27FC236}">
                <a16:creationId xmlns:a16="http://schemas.microsoft.com/office/drawing/2014/main" id="{AF021409-1B09-4BA1-8FFE-7F450A21F202}"/>
              </a:ext>
            </a:extLst>
          </p:cNvPr>
          <p:cNvSpPr txBox="1"/>
          <p:nvPr/>
        </p:nvSpPr>
        <p:spPr>
          <a:xfrm>
            <a:off x="9583530" y="1984950"/>
            <a:ext cx="1243012" cy="72981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音乐室</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淘气堡</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p:txBody>
      </p:sp>
      <p:sp>
        <p:nvSpPr>
          <p:cNvPr id="38" name="文本框 30">
            <a:extLst>
              <a:ext uri="{FF2B5EF4-FFF2-40B4-BE49-F238E27FC236}">
                <a16:creationId xmlns:a16="http://schemas.microsoft.com/office/drawing/2014/main" id="{4FD9D8AA-7AE9-4756-A013-ABD323FEE0B7}"/>
              </a:ext>
            </a:extLst>
          </p:cNvPr>
          <p:cNvSpPr txBox="1"/>
          <p:nvPr/>
        </p:nvSpPr>
        <p:spPr>
          <a:xfrm>
            <a:off x="2766805" y="3731200"/>
            <a:ext cx="2541588" cy="728662"/>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食品采购</a:t>
            </a:r>
            <a:endParaRPr kumimoji="0" lang="en-US" altLang="zh-CN"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用油、用电、用气</a:t>
            </a:r>
          </a:p>
        </p:txBody>
      </p:sp>
      <p:sp>
        <p:nvSpPr>
          <p:cNvPr id="39" name="矩形 38">
            <a:extLst>
              <a:ext uri="{FF2B5EF4-FFF2-40B4-BE49-F238E27FC236}">
                <a16:creationId xmlns:a16="http://schemas.microsoft.com/office/drawing/2014/main" id="{CBBEF35C-1FD0-44B5-A414-C1A01776C0EF}"/>
              </a:ext>
            </a:extLst>
          </p:cNvPr>
          <p:cNvSpPr/>
          <p:nvPr/>
        </p:nvSpPr>
        <p:spPr>
          <a:xfrm>
            <a:off x="782430" y="5985450"/>
            <a:ext cx="1754188" cy="558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prstClr val="white"/>
                </a:solidFill>
                <a:effectLst/>
                <a:uLnTx/>
                <a:uFillTx/>
                <a:latin typeface="Microsoft YaHei" charset="-122"/>
                <a:ea typeface="Microsoft YaHei" charset="-122"/>
                <a:cs typeface="+mn-cs"/>
              </a:rPr>
              <a:t>教育教学</a:t>
            </a:r>
          </a:p>
        </p:txBody>
      </p:sp>
      <p:sp>
        <p:nvSpPr>
          <p:cNvPr id="40" name="矩形 39">
            <a:extLst>
              <a:ext uri="{FF2B5EF4-FFF2-40B4-BE49-F238E27FC236}">
                <a16:creationId xmlns:a16="http://schemas.microsoft.com/office/drawing/2014/main" id="{F99B6614-B669-458C-A5E4-6F0E116180EB}"/>
              </a:ext>
            </a:extLst>
          </p:cNvPr>
          <p:cNvSpPr/>
          <p:nvPr/>
        </p:nvSpPr>
        <p:spPr>
          <a:xfrm>
            <a:off x="2536618" y="5985450"/>
            <a:ext cx="8890000" cy="558800"/>
          </a:xfrm>
          <a:prstGeom prst="rect">
            <a:avLst/>
          </a:prstGeom>
          <a:solidFill>
            <a:srgbClr val="95373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41" name="文本框 27">
            <a:extLst>
              <a:ext uri="{FF2B5EF4-FFF2-40B4-BE49-F238E27FC236}">
                <a16:creationId xmlns:a16="http://schemas.microsoft.com/office/drawing/2014/main" id="{E9EB1A32-88C8-4B4B-9F04-40DE97411C73}"/>
              </a:ext>
            </a:extLst>
          </p:cNvPr>
          <p:cNvSpPr txBox="1"/>
          <p:nvPr/>
        </p:nvSpPr>
        <p:spPr>
          <a:xfrm>
            <a:off x="2744580" y="6001325"/>
            <a:ext cx="1924050"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教学计划</a:t>
            </a:r>
          </a:p>
        </p:txBody>
      </p:sp>
      <p:sp>
        <p:nvSpPr>
          <p:cNvPr id="42" name="文本框 29">
            <a:extLst>
              <a:ext uri="{FF2B5EF4-FFF2-40B4-BE49-F238E27FC236}">
                <a16:creationId xmlns:a16="http://schemas.microsoft.com/office/drawing/2014/main" id="{8015AD44-EE15-46AF-8771-DC2459878632}"/>
              </a:ext>
            </a:extLst>
          </p:cNvPr>
          <p:cNvSpPr txBox="1"/>
          <p:nvPr/>
        </p:nvSpPr>
        <p:spPr>
          <a:xfrm>
            <a:off x="4995655" y="6012437"/>
            <a:ext cx="1924050" cy="390525"/>
          </a:xfrm>
          <a:prstGeom prst="rect">
            <a:avLst/>
          </a:prstGeom>
          <a:noFill/>
        </p:spPr>
        <p:txBody>
          <a:bodyPr>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教学活动组织</a:t>
            </a:r>
          </a:p>
        </p:txBody>
      </p:sp>
      <p:sp>
        <p:nvSpPr>
          <p:cNvPr id="43" name="矩形 42">
            <a:extLst>
              <a:ext uri="{FF2B5EF4-FFF2-40B4-BE49-F238E27FC236}">
                <a16:creationId xmlns:a16="http://schemas.microsoft.com/office/drawing/2014/main" id="{6AE913C0-945A-4960-8237-D8DBF6B9B711}"/>
              </a:ext>
            </a:extLst>
          </p:cNvPr>
          <p:cNvSpPr/>
          <p:nvPr/>
        </p:nvSpPr>
        <p:spPr>
          <a:xfrm>
            <a:off x="9561305" y="6001325"/>
            <a:ext cx="1177245" cy="391133"/>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教师行为</a:t>
            </a:r>
          </a:p>
        </p:txBody>
      </p:sp>
      <p:sp>
        <p:nvSpPr>
          <p:cNvPr id="44" name="矩形 43">
            <a:extLst>
              <a:ext uri="{FF2B5EF4-FFF2-40B4-BE49-F238E27FC236}">
                <a16:creationId xmlns:a16="http://schemas.microsoft.com/office/drawing/2014/main" id="{A8CF6E38-CBAD-4B5B-86B9-BC52EB4B6C78}"/>
              </a:ext>
            </a:extLst>
          </p:cNvPr>
          <p:cNvSpPr/>
          <p:nvPr/>
        </p:nvSpPr>
        <p:spPr>
          <a:xfrm>
            <a:off x="7430880" y="6004500"/>
            <a:ext cx="1177245" cy="391133"/>
          </a:xfrm>
          <a:prstGeom prst="rect">
            <a:avLst/>
          </a:prstGeom>
        </p:spPr>
        <p:txBody>
          <a:bodyPr wrap="none">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467" b="0" i="0" u="none" strike="noStrike" kern="1200" cap="none" spc="0" normalizeH="0" baseline="0" noProof="0" dirty="0">
                <a:ln>
                  <a:noFill/>
                </a:ln>
                <a:solidFill>
                  <a:srgbClr val="953735"/>
                </a:solidFill>
                <a:effectLst/>
                <a:uLnTx/>
                <a:uFillTx/>
                <a:latin typeface="Microsoft YaHei" charset="-122"/>
                <a:ea typeface="Microsoft YaHei" charset="-122"/>
                <a:cs typeface="Microsoft YaHei" charset="-122"/>
              </a:rPr>
              <a:t>班级环创</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文本框 1">
            <a:extLst>
              <a:ext uri="{FF2B5EF4-FFF2-40B4-BE49-F238E27FC236}">
                <a16:creationId xmlns:a16="http://schemas.microsoft.com/office/drawing/2014/main" id="{11026FB3-DDAB-40D1-B320-F4D4B37C370D}"/>
              </a:ext>
            </a:extLst>
          </p:cNvPr>
          <p:cNvSpPr txBox="1">
            <a:spLocks noChangeArrowheads="1"/>
          </p:cNvSpPr>
          <p:nvPr/>
        </p:nvSpPr>
        <p:spPr bwMode="auto">
          <a:xfrm>
            <a:off x="1296989" y="204788"/>
            <a:ext cx="2581676"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等线" panose="02010600030101010101" pitchFamily="2" charset="-122"/>
                <a:ea typeface="等线" panose="02010600030101010101" pitchFamily="2" charset="-122"/>
              </a:defRPr>
            </a:lvl1pPr>
            <a:lvl2pPr marL="742950" indent="-285750" defTabSz="1217613">
              <a:defRPr>
                <a:solidFill>
                  <a:schemeClr val="tx1"/>
                </a:solidFill>
                <a:latin typeface="等线" panose="02010600030101010101" pitchFamily="2" charset="-122"/>
                <a:ea typeface="等线" panose="02010600030101010101" pitchFamily="2" charset="-122"/>
              </a:defRPr>
            </a:lvl2pPr>
            <a:lvl3pPr marL="1143000" indent="-228600" defTabSz="1217613">
              <a:defRPr>
                <a:solidFill>
                  <a:schemeClr val="tx1"/>
                </a:solidFill>
                <a:latin typeface="等线" panose="02010600030101010101" pitchFamily="2" charset="-122"/>
                <a:ea typeface="等线" panose="02010600030101010101" pitchFamily="2" charset="-122"/>
              </a:defRPr>
            </a:lvl3pPr>
            <a:lvl4pPr marL="1600200" indent="-228600" defTabSz="1217613">
              <a:defRPr>
                <a:solidFill>
                  <a:schemeClr val="tx1"/>
                </a:solidFill>
                <a:latin typeface="等线" panose="02010600030101010101" pitchFamily="2" charset="-122"/>
                <a:ea typeface="等线" panose="02010600030101010101" pitchFamily="2" charset="-122"/>
              </a:defRPr>
            </a:lvl4pPr>
            <a:lvl5pPr marL="2057400" indent="-228600" defTabSz="1217613">
              <a:defRPr>
                <a:solidFill>
                  <a:schemeClr val="tx1"/>
                </a:solidFill>
                <a:latin typeface="等线" panose="02010600030101010101" pitchFamily="2" charset="-122"/>
                <a:ea typeface="等线" panose="02010600030101010101" pitchFamily="2" charset="-122"/>
              </a:defRPr>
            </a:lvl5pPr>
            <a:lvl6pPr marL="25146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121761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1217613"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细分管控点</a:t>
            </a:r>
          </a:p>
        </p:txBody>
      </p:sp>
      <p:pic>
        <p:nvPicPr>
          <p:cNvPr id="43011" name="Picture 2">
            <a:extLst>
              <a:ext uri="{FF2B5EF4-FFF2-40B4-BE49-F238E27FC236}">
                <a16:creationId xmlns:a16="http://schemas.microsoft.com/office/drawing/2014/main" id="{E26BCEC7-12FF-4050-8B06-9B1F55BB1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01"/>
          <a:stretch>
            <a:fillRect/>
          </a:stretch>
        </p:blipFill>
        <p:spPr bwMode="auto">
          <a:xfrm>
            <a:off x="1223963" y="1119188"/>
            <a:ext cx="2193925"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a:extLst>
              <a:ext uri="{FF2B5EF4-FFF2-40B4-BE49-F238E27FC236}">
                <a16:creationId xmlns:a16="http://schemas.microsoft.com/office/drawing/2014/main" id="{6F3B64ED-EFA0-4A2B-809F-7525FDAD8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638" y="660400"/>
            <a:ext cx="3006725" cy="599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3" name="Picture 5">
            <a:extLst>
              <a:ext uri="{FF2B5EF4-FFF2-40B4-BE49-F238E27FC236}">
                <a16:creationId xmlns:a16="http://schemas.microsoft.com/office/drawing/2014/main" id="{40ABF4DA-D8AA-4690-93BF-47DEF0C32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725" y="1203325"/>
            <a:ext cx="5199063" cy="483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0E151-FCE4-4331-8759-3B3C65C4C597}"/>
              </a:ext>
            </a:extLst>
          </p:cNvPr>
          <p:cNvSpPr/>
          <p:nvPr/>
        </p:nvSpPr>
        <p:spPr>
          <a:xfrm>
            <a:off x="2650067" y="2139951"/>
            <a:ext cx="1955800" cy="83396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巡检、自检</a:t>
            </a:r>
          </a:p>
        </p:txBody>
      </p:sp>
      <p:sp>
        <p:nvSpPr>
          <p:cNvPr id="4" name="矩形 3">
            <a:extLst>
              <a:ext uri="{FF2B5EF4-FFF2-40B4-BE49-F238E27FC236}">
                <a16:creationId xmlns:a16="http://schemas.microsoft.com/office/drawing/2014/main" id="{35DD7C78-0E87-47B0-8A4F-93CDD52240B9}"/>
              </a:ext>
            </a:extLst>
          </p:cNvPr>
          <p:cNvSpPr/>
          <p:nvPr/>
        </p:nvSpPr>
        <p:spPr>
          <a:xfrm>
            <a:off x="2645834" y="3693585"/>
            <a:ext cx="1953684" cy="83184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发现问题</a:t>
            </a:r>
            <a:endParaRPr lang="en-US" altLang="zh-CN" sz="2400" dirty="0">
              <a:solidFill>
                <a:prstClr val="white"/>
              </a:solidFill>
              <a:latin typeface="Calibri"/>
              <a:ea typeface="宋体" panose="02010600030101010101" pitchFamily="2" charset="-122"/>
            </a:endParaRPr>
          </a:p>
          <a:p>
            <a:pPr algn="ctr" defTabSz="1219140">
              <a:defRPr/>
            </a:pPr>
            <a:r>
              <a:rPr lang="zh-CN" altLang="en-US" sz="2400" dirty="0">
                <a:solidFill>
                  <a:prstClr val="white"/>
                </a:solidFill>
                <a:latin typeface="Calibri"/>
                <a:ea typeface="宋体" panose="02010600030101010101" pitchFamily="2" charset="-122"/>
              </a:rPr>
              <a:t>并记录</a:t>
            </a:r>
          </a:p>
        </p:txBody>
      </p:sp>
      <p:sp>
        <p:nvSpPr>
          <p:cNvPr id="5" name="矩形 4">
            <a:extLst>
              <a:ext uri="{FF2B5EF4-FFF2-40B4-BE49-F238E27FC236}">
                <a16:creationId xmlns:a16="http://schemas.microsoft.com/office/drawing/2014/main" id="{783EE3CB-F6FD-4B12-9D25-91EBEB142CC3}"/>
              </a:ext>
            </a:extLst>
          </p:cNvPr>
          <p:cNvSpPr/>
          <p:nvPr/>
        </p:nvSpPr>
        <p:spPr>
          <a:xfrm>
            <a:off x="5903384" y="3693585"/>
            <a:ext cx="1955800" cy="83184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受理问题</a:t>
            </a:r>
          </a:p>
        </p:txBody>
      </p:sp>
      <p:sp>
        <p:nvSpPr>
          <p:cNvPr id="6" name="矩形 5">
            <a:extLst>
              <a:ext uri="{FF2B5EF4-FFF2-40B4-BE49-F238E27FC236}">
                <a16:creationId xmlns:a16="http://schemas.microsoft.com/office/drawing/2014/main" id="{1399491C-1387-41AF-AFEE-30ACC9471E19}"/>
              </a:ext>
            </a:extLst>
          </p:cNvPr>
          <p:cNvSpPr/>
          <p:nvPr/>
        </p:nvSpPr>
        <p:spPr>
          <a:xfrm>
            <a:off x="5909733" y="5217585"/>
            <a:ext cx="1955800" cy="83396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解决问题</a:t>
            </a:r>
          </a:p>
        </p:txBody>
      </p:sp>
      <p:sp>
        <p:nvSpPr>
          <p:cNvPr id="7" name="矩形 6">
            <a:extLst>
              <a:ext uri="{FF2B5EF4-FFF2-40B4-BE49-F238E27FC236}">
                <a16:creationId xmlns:a16="http://schemas.microsoft.com/office/drawing/2014/main" id="{D49F6C93-6609-4C5A-B264-A6BB79D63C35}"/>
              </a:ext>
            </a:extLst>
          </p:cNvPr>
          <p:cNvSpPr/>
          <p:nvPr/>
        </p:nvSpPr>
        <p:spPr>
          <a:xfrm>
            <a:off x="2645834" y="1204385"/>
            <a:ext cx="1953684" cy="6646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Calibri"/>
                <a:ea typeface="宋体" panose="02010600030101010101" pitchFamily="2" charset="-122"/>
              </a:rPr>
              <a:t>巡检</a:t>
            </a:r>
          </a:p>
        </p:txBody>
      </p:sp>
      <p:sp>
        <p:nvSpPr>
          <p:cNvPr id="10" name="矩形 9">
            <a:extLst>
              <a:ext uri="{FF2B5EF4-FFF2-40B4-BE49-F238E27FC236}">
                <a16:creationId xmlns:a16="http://schemas.microsoft.com/office/drawing/2014/main" id="{3DDFCA56-0C68-4FE9-A1BB-A1C21325B02E}"/>
              </a:ext>
            </a:extLst>
          </p:cNvPr>
          <p:cNvSpPr/>
          <p:nvPr/>
        </p:nvSpPr>
        <p:spPr>
          <a:xfrm>
            <a:off x="5842000" y="1178985"/>
            <a:ext cx="1955800" cy="6900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Calibri"/>
                <a:ea typeface="宋体" panose="02010600030101010101" pitchFamily="2" charset="-122"/>
              </a:rPr>
              <a:t>分管责任人</a:t>
            </a:r>
          </a:p>
        </p:txBody>
      </p:sp>
      <p:sp>
        <p:nvSpPr>
          <p:cNvPr id="11" name="矩形 10">
            <a:extLst>
              <a:ext uri="{FF2B5EF4-FFF2-40B4-BE49-F238E27FC236}">
                <a16:creationId xmlns:a16="http://schemas.microsoft.com/office/drawing/2014/main" id="{DF6E8DAB-77DA-4AC7-BEA6-E71AE147CF7E}"/>
              </a:ext>
            </a:extLst>
          </p:cNvPr>
          <p:cNvSpPr/>
          <p:nvPr/>
        </p:nvSpPr>
        <p:spPr>
          <a:xfrm>
            <a:off x="2656417" y="5217585"/>
            <a:ext cx="1953683" cy="83396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确认问题已解决</a:t>
            </a:r>
          </a:p>
        </p:txBody>
      </p:sp>
      <p:cxnSp>
        <p:nvCxnSpPr>
          <p:cNvPr id="13" name="直接箭头连接符 12">
            <a:extLst>
              <a:ext uri="{FF2B5EF4-FFF2-40B4-BE49-F238E27FC236}">
                <a16:creationId xmlns:a16="http://schemas.microsoft.com/office/drawing/2014/main" id="{CCC5B6ED-337D-4861-BE80-7F320E115214}"/>
              </a:ext>
            </a:extLst>
          </p:cNvPr>
          <p:cNvCxnSpPr>
            <a:cxnSpLocks/>
            <a:stCxn id="3" idx="2"/>
            <a:endCxn id="4" idx="0"/>
          </p:cNvCxnSpPr>
          <p:nvPr/>
        </p:nvCxnSpPr>
        <p:spPr>
          <a:xfrm flipH="1">
            <a:off x="3623734" y="2973917"/>
            <a:ext cx="4233" cy="7196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矩形 18">
            <a:extLst>
              <a:ext uri="{FF2B5EF4-FFF2-40B4-BE49-F238E27FC236}">
                <a16:creationId xmlns:a16="http://schemas.microsoft.com/office/drawing/2014/main" id="{1DC9C91F-94D1-480D-9C31-07F13E0B0DAC}"/>
              </a:ext>
            </a:extLst>
          </p:cNvPr>
          <p:cNvSpPr/>
          <p:nvPr/>
        </p:nvSpPr>
        <p:spPr>
          <a:xfrm>
            <a:off x="8756651" y="1178985"/>
            <a:ext cx="2260600" cy="6900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Calibri"/>
                <a:ea typeface="宋体" panose="02010600030101010101" pitchFamily="2" charset="-122"/>
              </a:rPr>
              <a:t>园长</a:t>
            </a:r>
          </a:p>
        </p:txBody>
      </p:sp>
      <p:cxnSp>
        <p:nvCxnSpPr>
          <p:cNvPr id="29" name="直接箭头连接符 28">
            <a:extLst>
              <a:ext uri="{FF2B5EF4-FFF2-40B4-BE49-F238E27FC236}">
                <a16:creationId xmlns:a16="http://schemas.microsoft.com/office/drawing/2014/main" id="{C47F9E50-BEE6-4D1A-95FB-788050F26053}"/>
              </a:ext>
            </a:extLst>
          </p:cNvPr>
          <p:cNvCxnSpPr>
            <a:cxnSpLocks/>
            <a:stCxn id="5" idx="2"/>
            <a:endCxn id="6" idx="0"/>
          </p:cNvCxnSpPr>
          <p:nvPr/>
        </p:nvCxnSpPr>
        <p:spPr>
          <a:xfrm>
            <a:off x="6881284" y="4525434"/>
            <a:ext cx="6349" cy="6921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id="{73FD87DD-F670-4CAF-A917-2E50E9AEE78F}"/>
              </a:ext>
            </a:extLst>
          </p:cNvPr>
          <p:cNvCxnSpPr>
            <a:cxnSpLocks/>
            <a:stCxn id="6" idx="1"/>
            <a:endCxn id="11" idx="3"/>
          </p:cNvCxnSpPr>
          <p:nvPr/>
        </p:nvCxnSpPr>
        <p:spPr>
          <a:xfrm flipH="1">
            <a:off x="4610101" y="5634567"/>
            <a:ext cx="12996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9" name="矩形 38">
            <a:extLst>
              <a:ext uri="{FF2B5EF4-FFF2-40B4-BE49-F238E27FC236}">
                <a16:creationId xmlns:a16="http://schemas.microsoft.com/office/drawing/2014/main" id="{8D9AF188-86DD-4B23-A16D-2E918567DCDB}"/>
              </a:ext>
            </a:extLst>
          </p:cNvPr>
          <p:cNvSpPr/>
          <p:nvPr/>
        </p:nvSpPr>
        <p:spPr>
          <a:xfrm>
            <a:off x="8646584" y="2709334"/>
            <a:ext cx="2470149" cy="99483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及时了解掌控</a:t>
            </a:r>
            <a:endParaRPr lang="en-US" altLang="zh-CN" sz="2400" dirty="0">
              <a:solidFill>
                <a:prstClr val="white"/>
              </a:solidFill>
              <a:latin typeface="Calibri"/>
              <a:ea typeface="宋体" panose="02010600030101010101" pitchFamily="2" charset="-122"/>
            </a:endParaRPr>
          </a:p>
          <a:p>
            <a:pPr algn="ctr" defTabSz="1219140">
              <a:defRPr/>
            </a:pPr>
            <a:r>
              <a:rPr lang="zh-CN" altLang="en-US" sz="2400" dirty="0">
                <a:solidFill>
                  <a:prstClr val="white"/>
                </a:solidFill>
                <a:latin typeface="Calibri"/>
                <a:ea typeface="宋体" panose="02010600030101010101" pitchFamily="2" charset="-122"/>
              </a:rPr>
              <a:t>每日的巡检报告</a:t>
            </a:r>
          </a:p>
        </p:txBody>
      </p:sp>
      <p:cxnSp>
        <p:nvCxnSpPr>
          <p:cNvPr id="41" name="直接连接符 40">
            <a:extLst>
              <a:ext uri="{FF2B5EF4-FFF2-40B4-BE49-F238E27FC236}">
                <a16:creationId xmlns:a16="http://schemas.microsoft.com/office/drawing/2014/main" id="{864D224D-5462-42B7-B04B-D4E371326293}"/>
              </a:ext>
            </a:extLst>
          </p:cNvPr>
          <p:cNvCxnSpPr>
            <a:cxnSpLocks/>
          </p:cNvCxnSpPr>
          <p:nvPr/>
        </p:nvCxnSpPr>
        <p:spPr>
          <a:xfrm>
            <a:off x="2135718" y="1049867"/>
            <a:ext cx="42333" cy="5223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11305AD-CA7E-4250-B065-CA76013C098C}"/>
              </a:ext>
            </a:extLst>
          </p:cNvPr>
          <p:cNvCxnSpPr>
            <a:cxnSpLocks/>
          </p:cNvCxnSpPr>
          <p:nvPr/>
        </p:nvCxnSpPr>
        <p:spPr>
          <a:xfrm>
            <a:off x="611718" y="2012951"/>
            <a:ext cx="10788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6C732E-124F-43C7-BC32-AFC4CB02B9A8}"/>
              </a:ext>
            </a:extLst>
          </p:cNvPr>
          <p:cNvCxnSpPr>
            <a:cxnSpLocks/>
          </p:cNvCxnSpPr>
          <p:nvPr/>
        </p:nvCxnSpPr>
        <p:spPr>
          <a:xfrm flipV="1">
            <a:off x="590551" y="1049867"/>
            <a:ext cx="10816167" cy="21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890F0C8-C1CC-4205-B452-039A88798301}"/>
              </a:ext>
            </a:extLst>
          </p:cNvPr>
          <p:cNvCxnSpPr/>
          <p:nvPr/>
        </p:nvCxnSpPr>
        <p:spPr>
          <a:xfrm>
            <a:off x="11400367" y="1049867"/>
            <a:ext cx="0" cy="5266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050DA7E-773C-4D1E-9D70-C67611744867}"/>
              </a:ext>
            </a:extLst>
          </p:cNvPr>
          <p:cNvCxnSpPr>
            <a:cxnSpLocks/>
          </p:cNvCxnSpPr>
          <p:nvPr/>
        </p:nvCxnSpPr>
        <p:spPr>
          <a:xfrm>
            <a:off x="5105401" y="1081618"/>
            <a:ext cx="40217" cy="522393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158AA11-B3C1-4372-B1B4-25D89371F634}"/>
              </a:ext>
            </a:extLst>
          </p:cNvPr>
          <p:cNvCxnSpPr>
            <a:cxnSpLocks/>
          </p:cNvCxnSpPr>
          <p:nvPr/>
        </p:nvCxnSpPr>
        <p:spPr>
          <a:xfrm>
            <a:off x="8221134" y="1058334"/>
            <a:ext cx="42333" cy="522393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C5B0D08-2F8F-47B8-ADB6-FB8E739AB81C}"/>
              </a:ext>
            </a:extLst>
          </p:cNvPr>
          <p:cNvCxnSpPr>
            <a:cxnSpLocks/>
          </p:cNvCxnSpPr>
          <p:nvPr/>
        </p:nvCxnSpPr>
        <p:spPr>
          <a:xfrm>
            <a:off x="632885" y="6299201"/>
            <a:ext cx="10788649" cy="21167"/>
          </a:xfrm>
          <a:prstGeom prst="line">
            <a:avLst/>
          </a:prstGeom>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9CBDF8B-AD68-493E-8431-7451EFD30902}"/>
              </a:ext>
            </a:extLst>
          </p:cNvPr>
          <p:cNvSpPr/>
          <p:nvPr/>
        </p:nvSpPr>
        <p:spPr>
          <a:xfrm>
            <a:off x="8625417" y="4679952"/>
            <a:ext cx="2563283" cy="99483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了解各岗位管理工作执行情况</a:t>
            </a:r>
          </a:p>
        </p:txBody>
      </p:sp>
      <p:sp>
        <p:nvSpPr>
          <p:cNvPr id="27" name="矩形 26">
            <a:extLst>
              <a:ext uri="{FF2B5EF4-FFF2-40B4-BE49-F238E27FC236}">
                <a16:creationId xmlns:a16="http://schemas.microsoft.com/office/drawing/2014/main" id="{0A48B211-409C-4F77-9FB0-0910C6DAEF42}"/>
              </a:ext>
            </a:extLst>
          </p:cNvPr>
          <p:cNvSpPr/>
          <p:nvPr/>
        </p:nvSpPr>
        <p:spPr>
          <a:xfrm>
            <a:off x="5909733" y="2144185"/>
            <a:ext cx="1955800" cy="83396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dirty="0">
                <a:solidFill>
                  <a:prstClr val="white"/>
                </a:solidFill>
                <a:latin typeface="Calibri"/>
                <a:ea typeface="宋体" panose="02010600030101010101" pitchFamily="2" charset="-122"/>
              </a:rPr>
              <a:t>收到问题</a:t>
            </a:r>
            <a:endParaRPr lang="en-US" altLang="zh-CN" sz="2400" dirty="0">
              <a:solidFill>
                <a:prstClr val="white"/>
              </a:solidFill>
              <a:latin typeface="Calibri"/>
              <a:ea typeface="宋体" panose="02010600030101010101" pitchFamily="2" charset="-122"/>
            </a:endParaRPr>
          </a:p>
          <a:p>
            <a:pPr algn="ctr" defTabSz="1219140">
              <a:defRPr/>
            </a:pPr>
            <a:r>
              <a:rPr lang="zh-CN" altLang="en-US" sz="2400" dirty="0">
                <a:solidFill>
                  <a:prstClr val="white"/>
                </a:solidFill>
                <a:latin typeface="Calibri"/>
                <a:ea typeface="宋体" panose="02010600030101010101" pitchFamily="2" charset="-122"/>
              </a:rPr>
              <a:t>报告</a:t>
            </a:r>
          </a:p>
        </p:txBody>
      </p:sp>
      <p:cxnSp>
        <p:nvCxnSpPr>
          <p:cNvPr id="14" name="连接符: 肘形 13">
            <a:extLst>
              <a:ext uri="{FF2B5EF4-FFF2-40B4-BE49-F238E27FC236}">
                <a16:creationId xmlns:a16="http://schemas.microsoft.com/office/drawing/2014/main" id="{52988978-87BD-4190-996F-169108DD1909}"/>
              </a:ext>
            </a:extLst>
          </p:cNvPr>
          <p:cNvCxnSpPr>
            <a:cxnSpLocks/>
            <a:stCxn id="4" idx="3"/>
            <a:endCxn id="27" idx="1"/>
          </p:cNvCxnSpPr>
          <p:nvPr/>
        </p:nvCxnSpPr>
        <p:spPr>
          <a:xfrm flipV="1">
            <a:off x="4599517" y="2561167"/>
            <a:ext cx="1310216" cy="1549400"/>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24319779-6062-4B00-A0CE-5B90F33D490B}"/>
              </a:ext>
            </a:extLst>
          </p:cNvPr>
          <p:cNvCxnSpPr>
            <a:cxnSpLocks/>
            <a:stCxn id="27" idx="2"/>
            <a:endCxn id="5" idx="0"/>
          </p:cNvCxnSpPr>
          <p:nvPr/>
        </p:nvCxnSpPr>
        <p:spPr>
          <a:xfrm flipH="1">
            <a:off x="6881284" y="2978152"/>
            <a:ext cx="6349" cy="715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直接连接符 24">
            <a:extLst>
              <a:ext uri="{FF2B5EF4-FFF2-40B4-BE49-F238E27FC236}">
                <a16:creationId xmlns:a16="http://schemas.microsoft.com/office/drawing/2014/main" id="{7AA28255-6A07-4608-AFAB-90D4243E6351}"/>
              </a:ext>
            </a:extLst>
          </p:cNvPr>
          <p:cNvCxnSpPr>
            <a:cxnSpLocks/>
          </p:cNvCxnSpPr>
          <p:nvPr/>
        </p:nvCxnSpPr>
        <p:spPr>
          <a:xfrm>
            <a:off x="590551" y="1092200"/>
            <a:ext cx="42333" cy="5223933"/>
          </a:xfrm>
          <a:prstGeom prst="line">
            <a:avLst/>
          </a:prstGeom>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A83482B8-893C-4C47-B318-86B933CDCD54}"/>
              </a:ext>
            </a:extLst>
          </p:cNvPr>
          <p:cNvSpPr/>
          <p:nvPr/>
        </p:nvSpPr>
        <p:spPr>
          <a:xfrm>
            <a:off x="770467" y="1214968"/>
            <a:ext cx="1155700" cy="6646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Calibri"/>
                <a:ea typeface="宋体" panose="02010600030101010101" pitchFamily="2" charset="-122"/>
              </a:rPr>
              <a:t>角色</a:t>
            </a:r>
          </a:p>
        </p:txBody>
      </p:sp>
      <p:sp>
        <p:nvSpPr>
          <p:cNvPr id="31" name="矩形 30">
            <a:extLst>
              <a:ext uri="{FF2B5EF4-FFF2-40B4-BE49-F238E27FC236}">
                <a16:creationId xmlns:a16="http://schemas.microsoft.com/office/drawing/2014/main" id="{68CD1773-F4D7-474A-A6B0-F66B5FF144E3}"/>
              </a:ext>
            </a:extLst>
          </p:cNvPr>
          <p:cNvSpPr/>
          <p:nvPr/>
        </p:nvSpPr>
        <p:spPr>
          <a:xfrm>
            <a:off x="842433" y="2573867"/>
            <a:ext cx="1153584" cy="3225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Calibri"/>
                <a:ea typeface="宋体" panose="02010600030101010101" pitchFamily="2" charset="-122"/>
              </a:rPr>
              <a:t>制定岗位责任角色</a:t>
            </a:r>
          </a:p>
        </p:txBody>
      </p:sp>
      <p:sp>
        <p:nvSpPr>
          <p:cNvPr id="48156" name="文本框 1">
            <a:extLst>
              <a:ext uri="{FF2B5EF4-FFF2-40B4-BE49-F238E27FC236}">
                <a16:creationId xmlns:a16="http://schemas.microsoft.com/office/drawing/2014/main" id="{CB6239AC-AC15-4FAA-BF3A-8C5766FFE116}"/>
              </a:ext>
            </a:extLst>
          </p:cNvPr>
          <p:cNvSpPr txBox="1">
            <a:spLocks noChangeArrowheads="1"/>
          </p:cNvSpPr>
          <p:nvPr/>
        </p:nvSpPr>
        <p:spPr bwMode="auto">
          <a:xfrm>
            <a:off x="1555474" y="201679"/>
            <a:ext cx="75437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7054" fontAlgn="base">
              <a:spcBef>
                <a:spcPct val="0"/>
              </a:spcBef>
              <a:spcAft>
                <a:spcPct val="0"/>
              </a:spcAft>
            </a:pPr>
            <a:r>
              <a:rPr lang="zh-CN" altLang="en-US" sz="2400" b="1" dirty="0">
                <a:solidFill>
                  <a:srgbClr val="002060"/>
                </a:solidFill>
                <a:latin typeface="微软雅黑" panose="020B0503020204020204" pitchFamily="34" charset="-122"/>
                <a:ea typeface="微软雅黑" panose="020B0503020204020204" pitchFamily="34" charset="-122"/>
              </a:rPr>
              <a:t> </a:t>
            </a:r>
            <a:r>
              <a:rPr lang="zh-CN" altLang="en-US" sz="3200" b="1" dirty="0">
                <a:solidFill>
                  <a:srgbClr val="AE2C2E"/>
                </a:solidFill>
                <a:latin typeface="微软雅黑" pitchFamily="34" charset="-122"/>
                <a:ea typeface="微软雅黑" pitchFamily="34" charset="-122"/>
                <a:cs typeface="+mj-cs"/>
              </a:rPr>
              <a:t>幼儿园模糊发展评价管理巡检工作流程</a:t>
            </a:r>
          </a:p>
        </p:txBody>
      </p:sp>
      <p:sp>
        <p:nvSpPr>
          <p:cNvPr id="8" name="矩形: 圆角 7">
            <a:extLst>
              <a:ext uri="{FF2B5EF4-FFF2-40B4-BE49-F238E27FC236}">
                <a16:creationId xmlns:a16="http://schemas.microsoft.com/office/drawing/2014/main" id="{4AEF0C79-975F-4856-BAB9-7540F79813D9}"/>
              </a:ext>
            </a:extLst>
          </p:cNvPr>
          <p:cNvSpPr/>
          <p:nvPr/>
        </p:nvSpPr>
        <p:spPr>
          <a:xfrm>
            <a:off x="2343668" y="4746295"/>
            <a:ext cx="1211832" cy="250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eaLnBrk="0" fontAlgn="base" hangingPunct="0">
              <a:spcBef>
                <a:spcPct val="0"/>
              </a:spcBef>
              <a:spcAft>
                <a:spcPct val="0"/>
              </a:spcAft>
            </a:pPr>
            <a:r>
              <a:rPr lang="zh-CN" altLang="en-US" sz="1467" dirty="0">
                <a:solidFill>
                  <a:prstClr val="white"/>
                </a:solidFill>
                <a:latin typeface="Calibri"/>
                <a:ea typeface="宋体" panose="02010600030101010101" pitchFamily="2" charset="-122"/>
              </a:rPr>
              <a:t>当场能解决</a:t>
            </a:r>
          </a:p>
        </p:txBody>
      </p:sp>
      <p:cxnSp>
        <p:nvCxnSpPr>
          <p:cNvPr id="33" name="直接箭头连接符 32">
            <a:extLst>
              <a:ext uri="{FF2B5EF4-FFF2-40B4-BE49-F238E27FC236}">
                <a16:creationId xmlns:a16="http://schemas.microsoft.com/office/drawing/2014/main" id="{C54F8448-22CD-4191-B933-B7813BF6F824}"/>
              </a:ext>
            </a:extLst>
          </p:cNvPr>
          <p:cNvCxnSpPr>
            <a:cxnSpLocks/>
          </p:cNvCxnSpPr>
          <p:nvPr/>
        </p:nvCxnSpPr>
        <p:spPr>
          <a:xfrm flipH="1">
            <a:off x="3648076" y="4515009"/>
            <a:ext cx="4233" cy="7196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4" name="矩形: 圆角 33">
            <a:extLst>
              <a:ext uri="{FF2B5EF4-FFF2-40B4-BE49-F238E27FC236}">
                <a16:creationId xmlns:a16="http://schemas.microsoft.com/office/drawing/2014/main" id="{66B4CA4B-4420-4727-8FEC-7FC10D1966AC}"/>
              </a:ext>
            </a:extLst>
          </p:cNvPr>
          <p:cNvSpPr/>
          <p:nvPr/>
        </p:nvSpPr>
        <p:spPr>
          <a:xfrm>
            <a:off x="4759849" y="2677585"/>
            <a:ext cx="438507" cy="1394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eaLnBrk="0" fontAlgn="base" hangingPunct="0">
              <a:spcBef>
                <a:spcPct val="0"/>
              </a:spcBef>
              <a:spcAft>
                <a:spcPct val="0"/>
              </a:spcAft>
            </a:pPr>
            <a:r>
              <a:rPr lang="zh-CN" altLang="en-US" sz="1467" dirty="0">
                <a:solidFill>
                  <a:prstClr val="white"/>
                </a:solidFill>
                <a:latin typeface="Calibri"/>
                <a:ea typeface="宋体" panose="02010600030101010101" pitchFamily="2" charset="-122"/>
              </a:rPr>
              <a:t>当场不能解决</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31B63A-C6F8-41EA-9306-676B60432B2E}"/>
              </a:ext>
            </a:extLst>
          </p:cNvPr>
          <p:cNvSpPr/>
          <p:nvPr/>
        </p:nvSpPr>
        <p:spPr>
          <a:xfrm>
            <a:off x="599017" y="2698751"/>
            <a:ext cx="1752600" cy="10138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Microsoft YaHei" charset="-122"/>
                <a:ea typeface="Microsoft YaHei" charset="-122"/>
              </a:rPr>
              <a:t>每日巡检</a:t>
            </a:r>
          </a:p>
        </p:txBody>
      </p:sp>
      <p:sp>
        <p:nvSpPr>
          <p:cNvPr id="3" name="矩形 2">
            <a:extLst>
              <a:ext uri="{FF2B5EF4-FFF2-40B4-BE49-F238E27FC236}">
                <a16:creationId xmlns:a16="http://schemas.microsoft.com/office/drawing/2014/main" id="{5F0E3D89-3A24-4AD2-82E6-4A3533855302}"/>
              </a:ext>
            </a:extLst>
          </p:cNvPr>
          <p:cNvSpPr/>
          <p:nvPr/>
        </p:nvSpPr>
        <p:spPr>
          <a:xfrm>
            <a:off x="599017" y="4013201"/>
            <a:ext cx="1752600" cy="1003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Microsoft YaHei" charset="-122"/>
                <a:ea typeface="Microsoft YaHei" charset="-122"/>
              </a:rPr>
              <a:t>每周巡检</a:t>
            </a:r>
          </a:p>
        </p:txBody>
      </p:sp>
      <p:sp>
        <p:nvSpPr>
          <p:cNvPr id="4" name="矩形 3">
            <a:extLst>
              <a:ext uri="{FF2B5EF4-FFF2-40B4-BE49-F238E27FC236}">
                <a16:creationId xmlns:a16="http://schemas.microsoft.com/office/drawing/2014/main" id="{C2918A79-ABD6-42C4-8796-46FDA973AE92}"/>
              </a:ext>
            </a:extLst>
          </p:cNvPr>
          <p:cNvSpPr/>
          <p:nvPr/>
        </p:nvSpPr>
        <p:spPr>
          <a:xfrm>
            <a:off x="599017" y="5323418"/>
            <a:ext cx="1752600" cy="1003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Microsoft YaHei" charset="-122"/>
                <a:ea typeface="Microsoft YaHei" charset="-122"/>
                <a:cs typeface="Microsoft YaHei" charset="-122"/>
              </a:rPr>
              <a:t>每月巡检</a:t>
            </a:r>
            <a:endParaRPr kumimoji="1" lang="zh-CN" altLang="en-US" dirty="0">
              <a:solidFill>
                <a:srgbClr val="70AD47">
                  <a:lumMod val="40000"/>
                  <a:lumOff val="60000"/>
                </a:srgbClr>
              </a:solidFill>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id="{04834D13-D81E-4BAD-A020-DB142C2AE4E4}"/>
              </a:ext>
            </a:extLst>
          </p:cNvPr>
          <p:cNvSpPr/>
          <p:nvPr/>
        </p:nvSpPr>
        <p:spPr>
          <a:xfrm>
            <a:off x="2351617" y="2698751"/>
            <a:ext cx="7076016" cy="1007533"/>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kumimoji="1" lang="zh-CN" altLang="en-US" sz="1867" dirty="0">
              <a:solidFill>
                <a:prstClr val="white"/>
              </a:solidFill>
              <a:latin typeface="Microsoft YaHei" charset="-122"/>
              <a:ea typeface="Microsoft YaHei" charset="-122"/>
              <a:cs typeface="Microsoft YaHei" charset="-122"/>
            </a:endParaRPr>
          </a:p>
        </p:txBody>
      </p:sp>
      <p:sp>
        <p:nvSpPr>
          <p:cNvPr id="49159" name="文本框 3">
            <a:extLst>
              <a:ext uri="{FF2B5EF4-FFF2-40B4-BE49-F238E27FC236}">
                <a16:creationId xmlns:a16="http://schemas.microsoft.com/office/drawing/2014/main" id="{3DC94593-4190-48E4-8B76-9E29B3B84460}"/>
              </a:ext>
            </a:extLst>
          </p:cNvPr>
          <p:cNvSpPr txBox="1">
            <a:spLocks noChangeArrowheads="1"/>
          </p:cNvSpPr>
          <p:nvPr/>
        </p:nvSpPr>
        <p:spPr bwMode="auto">
          <a:xfrm>
            <a:off x="2455334" y="2800351"/>
            <a:ext cx="6659033"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1600" dirty="0">
                <a:solidFill>
                  <a:srgbClr val="1F497D"/>
                </a:solidFill>
                <a:latin typeface="微软雅黑" panose="020B0503020204020204" pitchFamily="34" charset="-122"/>
                <a:ea typeface="微软雅黑" panose="020B0503020204020204" pitchFamily="34" charset="-122"/>
              </a:rPr>
              <a:t>大型玩具、活动器械（上下午</a:t>
            </a:r>
            <a:r>
              <a:rPr lang="en-US" altLang="zh-CN" sz="1600" dirty="0">
                <a:solidFill>
                  <a:srgbClr val="1F497D"/>
                </a:solidFill>
                <a:latin typeface="微软雅黑" panose="020B0503020204020204" pitchFamily="34" charset="-122"/>
                <a:ea typeface="微软雅黑" panose="020B0503020204020204" pitchFamily="34" charset="-122"/>
              </a:rPr>
              <a:t>2</a:t>
            </a:r>
            <a:r>
              <a:rPr lang="zh-CN" altLang="en-US" sz="1600" dirty="0">
                <a:solidFill>
                  <a:srgbClr val="1F497D"/>
                </a:solidFill>
                <a:latin typeface="微软雅黑" panose="020B0503020204020204" pitchFamily="34" charset="-122"/>
                <a:ea typeface="微软雅黑" panose="020B0503020204020204" pitchFamily="34" charset="-122"/>
              </a:rPr>
              <a:t>次）、门房安全</a:t>
            </a:r>
            <a:endParaRPr lang="en-US" altLang="zh-CN" sz="1600" dirty="0">
              <a:solidFill>
                <a:srgbClr val="1F497D"/>
              </a:solidFill>
              <a:latin typeface="微软雅黑" panose="020B0503020204020204" pitchFamily="34" charset="-122"/>
              <a:ea typeface="微软雅黑" panose="020B0503020204020204" pitchFamily="34" charset="-122"/>
            </a:endParaRPr>
          </a:p>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1600" dirty="0">
                <a:solidFill>
                  <a:srgbClr val="1F497D"/>
                </a:solidFill>
                <a:latin typeface="微软雅黑" panose="020B0503020204020204" pitchFamily="34" charset="-122"/>
                <a:ea typeface="微软雅黑" panose="020B0503020204020204" pitchFamily="34" charset="-122"/>
              </a:rPr>
              <a:t>户外活动场所、户外围栏、消防通道、操场沙池</a:t>
            </a:r>
            <a:endParaRPr lang="en-US" altLang="zh-CN" sz="1600" dirty="0">
              <a:solidFill>
                <a:srgbClr val="1F497D"/>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AE13BAB-A717-4C5E-AAE8-2BF07A8F8C3D}"/>
              </a:ext>
            </a:extLst>
          </p:cNvPr>
          <p:cNvSpPr/>
          <p:nvPr/>
        </p:nvSpPr>
        <p:spPr>
          <a:xfrm>
            <a:off x="2351617" y="4008967"/>
            <a:ext cx="7076016" cy="1007533"/>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kumimoji="1" lang="zh-CN" altLang="en-US" sz="1867" dirty="0">
              <a:solidFill>
                <a:prstClr val="white"/>
              </a:solidFill>
              <a:latin typeface="Microsoft YaHei" charset="-122"/>
              <a:ea typeface="Microsoft YaHei" charset="-122"/>
              <a:cs typeface="Microsoft YaHei" charset="-122"/>
            </a:endParaRPr>
          </a:p>
        </p:txBody>
      </p:sp>
      <p:sp>
        <p:nvSpPr>
          <p:cNvPr id="49161" name="文本框 3">
            <a:extLst>
              <a:ext uri="{FF2B5EF4-FFF2-40B4-BE49-F238E27FC236}">
                <a16:creationId xmlns:a16="http://schemas.microsoft.com/office/drawing/2014/main" id="{00138992-2DC4-4060-A078-41025E663DFA}"/>
              </a:ext>
            </a:extLst>
          </p:cNvPr>
          <p:cNvSpPr txBox="1">
            <a:spLocks noChangeArrowheads="1"/>
          </p:cNvSpPr>
          <p:nvPr/>
        </p:nvSpPr>
        <p:spPr bwMode="auto">
          <a:xfrm>
            <a:off x="2455334" y="4267201"/>
            <a:ext cx="600710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2000" dirty="0">
                <a:solidFill>
                  <a:srgbClr val="1F497D"/>
                </a:solidFill>
                <a:latin typeface="微软雅黑" panose="020B0503020204020204" pitchFamily="34" charset="-122"/>
                <a:ea typeface="微软雅黑" panose="020B0503020204020204" pitchFamily="34" charset="-122"/>
              </a:rPr>
              <a:t>各班级、功能室、办公室、食堂每周巡检</a:t>
            </a:r>
            <a:endParaRPr lang="en-US" altLang="zh-CN" sz="2000" dirty="0">
              <a:solidFill>
                <a:srgbClr val="1F497D"/>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5E5A320-E4F0-4633-9D90-1DBEB88C40C7}"/>
              </a:ext>
            </a:extLst>
          </p:cNvPr>
          <p:cNvSpPr/>
          <p:nvPr/>
        </p:nvSpPr>
        <p:spPr>
          <a:xfrm>
            <a:off x="2351617" y="5317067"/>
            <a:ext cx="7076016" cy="1009651"/>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kumimoji="1" lang="zh-CN" altLang="en-US" sz="1867" dirty="0">
              <a:solidFill>
                <a:prstClr val="white"/>
              </a:solidFill>
              <a:latin typeface="Microsoft YaHei" charset="-122"/>
              <a:ea typeface="Microsoft YaHei" charset="-122"/>
              <a:cs typeface="Microsoft YaHei" charset="-122"/>
            </a:endParaRPr>
          </a:p>
        </p:txBody>
      </p:sp>
      <p:sp>
        <p:nvSpPr>
          <p:cNvPr id="49163" name="文本框 3">
            <a:extLst>
              <a:ext uri="{FF2B5EF4-FFF2-40B4-BE49-F238E27FC236}">
                <a16:creationId xmlns:a16="http://schemas.microsoft.com/office/drawing/2014/main" id="{ED895482-B960-4F84-A7DB-BDFD81ACBE75}"/>
              </a:ext>
            </a:extLst>
          </p:cNvPr>
          <p:cNvSpPr txBox="1">
            <a:spLocks noChangeArrowheads="1"/>
          </p:cNvSpPr>
          <p:nvPr/>
        </p:nvSpPr>
        <p:spPr bwMode="auto">
          <a:xfrm>
            <a:off x="2455334" y="5558367"/>
            <a:ext cx="6659033"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2000" dirty="0">
                <a:solidFill>
                  <a:srgbClr val="1F497D"/>
                </a:solidFill>
                <a:latin typeface="微软雅黑" panose="020B0503020204020204" pitchFamily="34" charset="-122"/>
                <a:ea typeface="微软雅黑" panose="020B0503020204020204" pitchFamily="34" charset="-122"/>
              </a:rPr>
              <a:t>全园所有区域、设施设备，全面检查</a:t>
            </a:r>
            <a:endParaRPr lang="en-US" altLang="zh-CN" sz="2000" dirty="0">
              <a:solidFill>
                <a:srgbClr val="1F497D"/>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E2AD773-6432-400D-B6D2-7E27B72D5C70}"/>
              </a:ext>
            </a:extLst>
          </p:cNvPr>
          <p:cNvSpPr/>
          <p:nvPr/>
        </p:nvSpPr>
        <p:spPr>
          <a:xfrm>
            <a:off x="599017" y="1339851"/>
            <a:ext cx="1752600" cy="10138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r>
              <a:rPr lang="zh-CN" altLang="en-US" sz="2400" b="1" dirty="0">
                <a:solidFill>
                  <a:prstClr val="white"/>
                </a:solidFill>
                <a:latin typeface="Microsoft YaHei" charset="-122"/>
                <a:ea typeface="Microsoft YaHei" charset="-122"/>
              </a:rPr>
              <a:t>定时定点</a:t>
            </a:r>
          </a:p>
        </p:txBody>
      </p:sp>
      <p:sp>
        <p:nvSpPr>
          <p:cNvPr id="14" name="矩形 13">
            <a:extLst>
              <a:ext uri="{FF2B5EF4-FFF2-40B4-BE49-F238E27FC236}">
                <a16:creationId xmlns:a16="http://schemas.microsoft.com/office/drawing/2014/main" id="{451784A4-311A-4943-BCB0-66D1D455B0B5}"/>
              </a:ext>
            </a:extLst>
          </p:cNvPr>
          <p:cNvSpPr/>
          <p:nvPr/>
        </p:nvSpPr>
        <p:spPr>
          <a:xfrm>
            <a:off x="2351617" y="1339851"/>
            <a:ext cx="7076016" cy="1007533"/>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kumimoji="1" lang="zh-CN" altLang="en-US" sz="1867" dirty="0">
              <a:solidFill>
                <a:prstClr val="white"/>
              </a:solidFill>
              <a:latin typeface="Microsoft YaHei" charset="-122"/>
              <a:ea typeface="Microsoft YaHei" charset="-122"/>
              <a:cs typeface="Microsoft YaHei" charset="-122"/>
            </a:endParaRPr>
          </a:p>
        </p:txBody>
      </p:sp>
      <p:sp>
        <p:nvSpPr>
          <p:cNvPr id="49166" name="文本框 3">
            <a:extLst>
              <a:ext uri="{FF2B5EF4-FFF2-40B4-BE49-F238E27FC236}">
                <a16:creationId xmlns:a16="http://schemas.microsoft.com/office/drawing/2014/main" id="{7EDACD02-1F80-4C4B-BC01-4D309124B8BA}"/>
              </a:ext>
            </a:extLst>
          </p:cNvPr>
          <p:cNvSpPr txBox="1">
            <a:spLocks noChangeArrowheads="1"/>
          </p:cNvSpPr>
          <p:nvPr/>
        </p:nvSpPr>
        <p:spPr bwMode="auto">
          <a:xfrm>
            <a:off x="2455333" y="1441451"/>
            <a:ext cx="1862667"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1600">
                <a:solidFill>
                  <a:srgbClr val="1F497D"/>
                </a:solidFill>
                <a:latin typeface="微软雅黑" panose="020B0503020204020204" pitchFamily="34" charset="-122"/>
                <a:ea typeface="微软雅黑" panose="020B0503020204020204" pitchFamily="34" charset="-122"/>
              </a:rPr>
              <a:t>上午：</a:t>
            </a:r>
            <a:r>
              <a:rPr lang="en-US" altLang="zh-CN" sz="1600">
                <a:solidFill>
                  <a:srgbClr val="1F497D"/>
                </a:solidFill>
                <a:latin typeface="微软雅黑" panose="020B0503020204020204" pitchFamily="34" charset="-122"/>
                <a:ea typeface="微软雅黑" panose="020B0503020204020204" pitchFamily="34" charset="-122"/>
              </a:rPr>
              <a:t>9</a:t>
            </a:r>
            <a:r>
              <a:rPr lang="zh-CN" altLang="en-US" sz="1600">
                <a:solidFill>
                  <a:srgbClr val="1F497D"/>
                </a:solidFill>
                <a:latin typeface="微软雅黑" panose="020B0503020204020204" pitchFamily="34" charset="-122"/>
                <a:ea typeface="微软雅黑" panose="020B0503020204020204" pitchFamily="34" charset="-122"/>
              </a:rPr>
              <a:t>点前</a:t>
            </a:r>
            <a:endParaRPr lang="en-US" altLang="zh-CN" sz="1600">
              <a:solidFill>
                <a:srgbClr val="1F497D"/>
              </a:solidFill>
              <a:latin typeface="微软雅黑" panose="020B0503020204020204" pitchFamily="34" charset="-122"/>
              <a:ea typeface="微软雅黑" panose="020B0503020204020204" pitchFamily="34" charset="-122"/>
            </a:endParaRPr>
          </a:p>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1600">
                <a:solidFill>
                  <a:srgbClr val="1F497D"/>
                </a:solidFill>
                <a:latin typeface="微软雅黑" panose="020B0503020204020204" pitchFamily="34" charset="-122"/>
                <a:ea typeface="微软雅黑" panose="020B0503020204020204" pitchFamily="34" charset="-122"/>
              </a:rPr>
              <a:t>下午：</a:t>
            </a:r>
            <a:r>
              <a:rPr lang="en-US" altLang="zh-CN" sz="1600">
                <a:solidFill>
                  <a:srgbClr val="1F497D"/>
                </a:solidFill>
                <a:latin typeface="微软雅黑" panose="020B0503020204020204" pitchFamily="34" charset="-122"/>
                <a:ea typeface="微软雅黑" panose="020B0503020204020204" pitchFamily="34" charset="-122"/>
              </a:rPr>
              <a:t>15</a:t>
            </a:r>
            <a:r>
              <a:rPr lang="zh-CN" altLang="en-US" sz="1600">
                <a:solidFill>
                  <a:srgbClr val="1F497D"/>
                </a:solidFill>
                <a:latin typeface="微软雅黑" panose="020B0503020204020204" pitchFamily="34" charset="-122"/>
                <a:ea typeface="微软雅黑" panose="020B0503020204020204" pitchFamily="34" charset="-122"/>
              </a:rPr>
              <a:t>点前</a:t>
            </a:r>
            <a:endParaRPr lang="en-US" altLang="zh-CN" sz="1600">
              <a:solidFill>
                <a:srgbClr val="1F497D"/>
              </a:solidFill>
              <a:latin typeface="微软雅黑" panose="020B0503020204020204" pitchFamily="34" charset="-122"/>
              <a:ea typeface="微软雅黑" panose="020B0503020204020204" pitchFamily="34" charset="-122"/>
            </a:endParaRPr>
          </a:p>
        </p:txBody>
      </p:sp>
      <p:sp>
        <p:nvSpPr>
          <p:cNvPr id="49167" name="文本框 3">
            <a:extLst>
              <a:ext uri="{FF2B5EF4-FFF2-40B4-BE49-F238E27FC236}">
                <a16:creationId xmlns:a16="http://schemas.microsoft.com/office/drawing/2014/main" id="{52F4B48A-F5A9-4668-A7E6-C7764A2CC91E}"/>
              </a:ext>
            </a:extLst>
          </p:cNvPr>
          <p:cNvSpPr txBox="1">
            <a:spLocks noChangeArrowheads="1"/>
          </p:cNvSpPr>
          <p:nvPr/>
        </p:nvSpPr>
        <p:spPr bwMode="auto">
          <a:xfrm>
            <a:off x="4527551" y="1449918"/>
            <a:ext cx="4785783"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1600" dirty="0">
                <a:solidFill>
                  <a:srgbClr val="1F497D"/>
                </a:solidFill>
                <a:latin typeface="微软雅黑" panose="020B0503020204020204" pitchFamily="34" charset="-122"/>
                <a:ea typeface="微软雅黑" panose="020B0503020204020204" pitchFamily="34" charset="-122"/>
              </a:rPr>
              <a:t>晚上四次巡查：</a:t>
            </a:r>
            <a:r>
              <a:rPr lang="en-US" altLang="zh-CN" sz="1600" dirty="0">
                <a:solidFill>
                  <a:srgbClr val="1F497D"/>
                </a:solidFill>
                <a:latin typeface="微软雅黑" panose="020B0503020204020204" pitchFamily="34" charset="-122"/>
                <a:ea typeface="微软雅黑" panose="020B0503020204020204" pitchFamily="34" charset="-122"/>
              </a:rPr>
              <a:t>20</a:t>
            </a:r>
            <a:r>
              <a:rPr lang="zh-CN" altLang="en-US" sz="1600" dirty="0">
                <a:solidFill>
                  <a:srgbClr val="1F497D"/>
                </a:solidFill>
                <a:latin typeface="微软雅黑" panose="020B0503020204020204" pitchFamily="34" charset="-122"/>
                <a:ea typeface="微软雅黑" panose="020B0503020204020204" pitchFamily="34" charset="-122"/>
              </a:rPr>
              <a:t>点、</a:t>
            </a:r>
            <a:r>
              <a:rPr lang="en-US" altLang="zh-CN" sz="1600" dirty="0">
                <a:solidFill>
                  <a:srgbClr val="1F497D"/>
                </a:solidFill>
                <a:latin typeface="微软雅黑" panose="020B0503020204020204" pitchFamily="34" charset="-122"/>
                <a:ea typeface="微软雅黑" panose="020B0503020204020204" pitchFamily="34" charset="-122"/>
              </a:rPr>
              <a:t>23</a:t>
            </a:r>
            <a:r>
              <a:rPr lang="zh-CN" altLang="en-US" sz="1600" dirty="0">
                <a:solidFill>
                  <a:srgbClr val="1F497D"/>
                </a:solidFill>
                <a:latin typeface="微软雅黑" panose="020B0503020204020204" pitchFamily="34" charset="-122"/>
                <a:ea typeface="微软雅黑" panose="020B0503020204020204" pitchFamily="34" charset="-122"/>
              </a:rPr>
              <a:t>点、凌晨：</a:t>
            </a:r>
            <a:r>
              <a:rPr lang="en-US" altLang="zh-CN" sz="1600" dirty="0">
                <a:solidFill>
                  <a:srgbClr val="1F497D"/>
                </a:solidFill>
                <a:latin typeface="微软雅黑" panose="020B0503020204020204" pitchFamily="34" charset="-122"/>
                <a:ea typeface="微软雅黑" panose="020B0503020204020204" pitchFamily="34" charset="-122"/>
              </a:rPr>
              <a:t>3</a:t>
            </a:r>
            <a:r>
              <a:rPr lang="zh-CN" altLang="en-US" sz="1600" dirty="0">
                <a:solidFill>
                  <a:srgbClr val="1F497D"/>
                </a:solidFill>
                <a:latin typeface="微软雅黑" panose="020B0503020204020204" pitchFamily="34" charset="-122"/>
                <a:ea typeface="微软雅黑" panose="020B0503020204020204" pitchFamily="34" charset="-122"/>
              </a:rPr>
              <a:t>点、</a:t>
            </a:r>
            <a:r>
              <a:rPr lang="en-US" altLang="zh-CN" sz="1600" dirty="0">
                <a:solidFill>
                  <a:srgbClr val="1F497D"/>
                </a:solidFill>
                <a:latin typeface="微软雅黑" panose="020B0503020204020204" pitchFamily="34" charset="-122"/>
                <a:ea typeface="微软雅黑" panose="020B0503020204020204" pitchFamily="34" charset="-122"/>
              </a:rPr>
              <a:t>6</a:t>
            </a:r>
            <a:r>
              <a:rPr lang="zh-CN" altLang="en-US" sz="1600" dirty="0">
                <a:solidFill>
                  <a:srgbClr val="1F497D"/>
                </a:solidFill>
                <a:latin typeface="微软雅黑" panose="020B0503020204020204" pitchFamily="34" charset="-122"/>
                <a:ea typeface="微软雅黑" panose="020B0503020204020204" pitchFamily="34" charset="-122"/>
              </a:rPr>
              <a:t>点</a:t>
            </a:r>
            <a:endParaRPr lang="en-US" altLang="zh-CN" sz="1600" dirty="0">
              <a:solidFill>
                <a:srgbClr val="1F497D"/>
              </a:solidFill>
              <a:latin typeface="微软雅黑" panose="020B0503020204020204" pitchFamily="34" charset="-122"/>
              <a:ea typeface="微软雅黑" panose="020B0503020204020204" pitchFamily="34" charset="-122"/>
            </a:endParaRPr>
          </a:p>
          <a:p>
            <a:pPr marL="239178" indent="-239178" defTabSz="1217054" fontAlgn="base">
              <a:lnSpc>
                <a:spcPct val="150000"/>
              </a:lnSpc>
              <a:spcBef>
                <a:spcPct val="0"/>
              </a:spcBef>
              <a:spcAft>
                <a:spcPct val="0"/>
              </a:spcAft>
              <a:buSzPct val="60000"/>
              <a:buFont typeface="Wingdings" panose="05000000000000000000" pitchFamily="2" charset="2"/>
              <a:buChar char="n"/>
            </a:pPr>
            <a:r>
              <a:rPr lang="zh-CN" altLang="en-US" sz="1600" dirty="0">
                <a:solidFill>
                  <a:srgbClr val="1F497D"/>
                </a:solidFill>
                <a:latin typeface="微软雅黑" panose="020B0503020204020204" pitchFamily="34" charset="-122"/>
                <a:ea typeface="微软雅黑" panose="020B0503020204020204" pitchFamily="34" charset="-122"/>
              </a:rPr>
              <a:t>周末：定时定点巡查</a:t>
            </a:r>
            <a:endParaRPr lang="en-US" altLang="zh-CN" sz="1600" dirty="0">
              <a:solidFill>
                <a:srgbClr val="1F497D"/>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9542282E-FF5B-4D7A-BD64-BAE513B5631B}"/>
              </a:ext>
            </a:extLst>
          </p:cNvPr>
          <p:cNvSpPr/>
          <p:nvPr/>
        </p:nvSpPr>
        <p:spPr>
          <a:xfrm>
            <a:off x="9906000" y="1617134"/>
            <a:ext cx="1382184" cy="12424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r>
              <a:rPr lang="zh-CN" altLang="en-US" dirty="0">
                <a:solidFill>
                  <a:prstClr val="white"/>
                </a:solidFill>
                <a:latin typeface="Calibri"/>
                <a:ea typeface="宋体" panose="02010600030101010101" pitchFamily="2" charset="-122"/>
              </a:rPr>
              <a:t>自检</a:t>
            </a:r>
          </a:p>
        </p:txBody>
      </p:sp>
      <p:sp>
        <p:nvSpPr>
          <p:cNvPr id="18" name="椭圆 17">
            <a:extLst>
              <a:ext uri="{FF2B5EF4-FFF2-40B4-BE49-F238E27FC236}">
                <a16:creationId xmlns:a16="http://schemas.microsoft.com/office/drawing/2014/main" id="{5A319064-5505-4316-BCC6-3F8E07CEB7E4}"/>
              </a:ext>
            </a:extLst>
          </p:cNvPr>
          <p:cNvSpPr/>
          <p:nvPr/>
        </p:nvSpPr>
        <p:spPr>
          <a:xfrm>
            <a:off x="9906000" y="4468285"/>
            <a:ext cx="1382184" cy="136736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r>
              <a:rPr lang="zh-CN" altLang="en-US" dirty="0">
                <a:solidFill>
                  <a:prstClr val="white"/>
                </a:solidFill>
                <a:latin typeface="Calibri"/>
                <a:ea typeface="宋体" panose="02010600030101010101" pitchFamily="2" charset="-122"/>
              </a:rPr>
              <a:t>抽检</a:t>
            </a:r>
          </a:p>
        </p:txBody>
      </p:sp>
      <p:sp>
        <p:nvSpPr>
          <p:cNvPr id="19" name="箭头: 下 18">
            <a:extLst>
              <a:ext uri="{FF2B5EF4-FFF2-40B4-BE49-F238E27FC236}">
                <a16:creationId xmlns:a16="http://schemas.microsoft.com/office/drawing/2014/main" id="{46F55E15-D5B4-4E3E-9CA0-4DF8F094C2DA}"/>
              </a:ext>
            </a:extLst>
          </p:cNvPr>
          <p:cNvSpPr/>
          <p:nvPr/>
        </p:nvSpPr>
        <p:spPr>
          <a:xfrm>
            <a:off x="10149418" y="2954867"/>
            <a:ext cx="433916" cy="14181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a:solidFill>
                <a:prstClr val="white"/>
              </a:solidFill>
              <a:latin typeface="Calibri"/>
              <a:ea typeface="宋体" panose="02010600030101010101" pitchFamily="2" charset="-122"/>
            </a:endParaRPr>
          </a:p>
        </p:txBody>
      </p:sp>
      <p:sp>
        <p:nvSpPr>
          <p:cNvPr id="20" name="箭头: 下 19">
            <a:extLst>
              <a:ext uri="{FF2B5EF4-FFF2-40B4-BE49-F238E27FC236}">
                <a16:creationId xmlns:a16="http://schemas.microsoft.com/office/drawing/2014/main" id="{23DB6197-7177-42C9-A8BE-DF1133CA4909}"/>
              </a:ext>
            </a:extLst>
          </p:cNvPr>
          <p:cNvSpPr/>
          <p:nvPr/>
        </p:nvSpPr>
        <p:spPr>
          <a:xfrm rot="10800000">
            <a:off x="10659534" y="2980267"/>
            <a:ext cx="433917" cy="1367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a:solidFill>
                <a:prstClr val="white"/>
              </a:solidFill>
              <a:latin typeface="Calibri"/>
              <a:ea typeface="宋体" panose="02010600030101010101" pitchFamily="2" charset="-122"/>
            </a:endParaRPr>
          </a:p>
        </p:txBody>
      </p:sp>
      <p:sp>
        <p:nvSpPr>
          <p:cNvPr id="21" name="文本框 1">
            <a:extLst>
              <a:ext uri="{FF2B5EF4-FFF2-40B4-BE49-F238E27FC236}">
                <a16:creationId xmlns:a16="http://schemas.microsoft.com/office/drawing/2014/main" id="{561CBE23-EA29-4C4F-8A94-350165ED7933}"/>
              </a:ext>
            </a:extLst>
          </p:cNvPr>
          <p:cNvSpPr txBox="1">
            <a:spLocks noChangeArrowheads="1"/>
          </p:cNvSpPr>
          <p:nvPr/>
        </p:nvSpPr>
        <p:spPr bwMode="auto">
          <a:xfrm>
            <a:off x="2688536" y="486349"/>
            <a:ext cx="60777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7054" fontAlgn="base">
              <a:spcBef>
                <a:spcPct val="0"/>
              </a:spcBef>
              <a:spcAft>
                <a:spcPct val="0"/>
              </a:spcAft>
            </a:pPr>
            <a:r>
              <a:rPr lang="zh-CN" altLang="en-US" sz="3200" b="1" dirty="0">
                <a:solidFill>
                  <a:srgbClr val="AE2C2E"/>
                </a:solidFill>
                <a:latin typeface="微软雅黑" pitchFamily="34" charset="-122"/>
                <a:ea typeface="微软雅黑" pitchFamily="34" charset="-122"/>
                <a:cs typeface="+mj-cs"/>
              </a:rPr>
              <a:t>基于手机</a:t>
            </a:r>
            <a:r>
              <a:rPr lang="en-US" altLang="zh-CN" sz="3200" b="1" dirty="0">
                <a:solidFill>
                  <a:srgbClr val="AE2C2E"/>
                </a:solidFill>
                <a:latin typeface="微软雅黑" pitchFamily="34" charset="-122"/>
                <a:ea typeface="微软雅黑" pitchFamily="34" charset="-122"/>
                <a:cs typeface="+mj-cs"/>
              </a:rPr>
              <a:t>APP</a:t>
            </a:r>
            <a:r>
              <a:rPr lang="zh-CN" altLang="en-US" sz="3200" b="1" dirty="0">
                <a:solidFill>
                  <a:srgbClr val="AE2C2E"/>
                </a:solidFill>
                <a:latin typeface="微软雅黑" pitchFamily="34" charset="-122"/>
                <a:ea typeface="微软雅黑" pitchFamily="34" charset="-122"/>
                <a:cs typeface="+mj-cs"/>
              </a:rPr>
              <a:t>实现工作计划安排</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C00A48-B9FE-4326-8C32-BF57B188F81B}"/>
              </a:ext>
            </a:extLst>
          </p:cNvPr>
          <p:cNvSpPr/>
          <p:nvPr/>
        </p:nvSpPr>
        <p:spPr>
          <a:xfrm>
            <a:off x="456233" y="1835387"/>
            <a:ext cx="1753207" cy="8774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charset="-122"/>
                <a:ea typeface="Microsoft YaHei" charset="-122"/>
                <a:cs typeface="+mn-cs"/>
              </a:rPr>
              <a:t>晨午检</a:t>
            </a:r>
          </a:p>
        </p:txBody>
      </p:sp>
      <p:sp>
        <p:nvSpPr>
          <p:cNvPr id="3" name="矩形 2">
            <a:extLst>
              <a:ext uri="{FF2B5EF4-FFF2-40B4-BE49-F238E27FC236}">
                <a16:creationId xmlns:a16="http://schemas.microsoft.com/office/drawing/2014/main" id="{9DF3FB3F-7284-43F1-B601-A15ED29491D2}"/>
              </a:ext>
            </a:extLst>
          </p:cNvPr>
          <p:cNvSpPr/>
          <p:nvPr/>
        </p:nvSpPr>
        <p:spPr>
          <a:xfrm>
            <a:off x="456236" y="3747399"/>
            <a:ext cx="1753207" cy="729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charset="-122"/>
                <a:ea typeface="Microsoft YaHei" charset="-122"/>
                <a:cs typeface="+mn-cs"/>
              </a:rPr>
              <a:t>疾病预防</a:t>
            </a:r>
          </a:p>
        </p:txBody>
      </p:sp>
      <p:sp>
        <p:nvSpPr>
          <p:cNvPr id="4" name="矩形 3">
            <a:extLst>
              <a:ext uri="{FF2B5EF4-FFF2-40B4-BE49-F238E27FC236}">
                <a16:creationId xmlns:a16="http://schemas.microsoft.com/office/drawing/2014/main" id="{7D9B020B-2A0D-4F4B-8526-28473039AEB5}"/>
              </a:ext>
            </a:extLst>
          </p:cNvPr>
          <p:cNvSpPr/>
          <p:nvPr/>
        </p:nvSpPr>
        <p:spPr>
          <a:xfrm>
            <a:off x="456233" y="2828145"/>
            <a:ext cx="1753207" cy="729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疾病跟踪</a:t>
            </a:r>
            <a:endParaRPr kumimoji="1" lang="zh-CN" altLang="en-US" sz="1800" b="0" i="0" u="none" strike="noStrike" kern="1200" cap="none" spc="0" normalizeH="0" baseline="0" noProof="0" dirty="0">
              <a:ln>
                <a:noFill/>
              </a:ln>
              <a:solidFill>
                <a:srgbClr val="70AD47">
                  <a:lumMod val="40000"/>
                  <a:lumOff val="60000"/>
                </a:srgbClr>
              </a:solidFill>
              <a:effectLst/>
              <a:uLnTx/>
              <a:uFillTx/>
              <a:latin typeface="Microsoft YaHei" charset="-122"/>
              <a:ea typeface="Microsoft YaHei" charset="-122"/>
              <a:cs typeface="Microsoft YaHei" charset="-122"/>
            </a:endParaRPr>
          </a:p>
        </p:txBody>
      </p:sp>
      <p:sp>
        <p:nvSpPr>
          <p:cNvPr id="6" name="文本框 1">
            <a:extLst>
              <a:ext uri="{FF2B5EF4-FFF2-40B4-BE49-F238E27FC236}">
                <a16:creationId xmlns:a16="http://schemas.microsoft.com/office/drawing/2014/main" id="{95423432-FC17-42AF-A36D-CF498287FB9E}"/>
              </a:ext>
            </a:extLst>
          </p:cNvPr>
          <p:cNvSpPr txBox="1"/>
          <p:nvPr/>
        </p:nvSpPr>
        <p:spPr>
          <a:xfrm>
            <a:off x="1168358" y="294498"/>
            <a:ext cx="9585782"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幼儿园保健工作管理体系与智能健康管理系统相结合</a:t>
            </a:r>
          </a:p>
        </p:txBody>
      </p:sp>
      <p:sp>
        <p:nvSpPr>
          <p:cNvPr id="8" name="矩形 7">
            <a:extLst>
              <a:ext uri="{FF2B5EF4-FFF2-40B4-BE49-F238E27FC236}">
                <a16:creationId xmlns:a16="http://schemas.microsoft.com/office/drawing/2014/main" id="{A266CD8C-E865-407B-A204-61B608EA07E5}"/>
              </a:ext>
            </a:extLst>
          </p:cNvPr>
          <p:cNvSpPr/>
          <p:nvPr/>
        </p:nvSpPr>
        <p:spPr>
          <a:xfrm>
            <a:off x="2209441" y="3742111"/>
            <a:ext cx="5056064" cy="774579"/>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9" name="文本框 3">
            <a:extLst>
              <a:ext uri="{FF2B5EF4-FFF2-40B4-BE49-F238E27FC236}">
                <a16:creationId xmlns:a16="http://schemas.microsoft.com/office/drawing/2014/main" id="{F906ACBB-84F5-4B62-B94B-6816F5D731A0}"/>
              </a:ext>
            </a:extLst>
          </p:cNvPr>
          <p:cNvSpPr txBox="1"/>
          <p:nvPr/>
        </p:nvSpPr>
        <p:spPr>
          <a:xfrm>
            <a:off x="2353751" y="3838776"/>
            <a:ext cx="4151410" cy="458908"/>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建立规范的疾病预防管理、宣传体系</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10" name="矩形 9">
            <a:extLst>
              <a:ext uri="{FF2B5EF4-FFF2-40B4-BE49-F238E27FC236}">
                <a16:creationId xmlns:a16="http://schemas.microsoft.com/office/drawing/2014/main" id="{0190207C-BF6E-48CE-B91C-4CAEBD068280}"/>
              </a:ext>
            </a:extLst>
          </p:cNvPr>
          <p:cNvSpPr/>
          <p:nvPr/>
        </p:nvSpPr>
        <p:spPr>
          <a:xfrm>
            <a:off x="2209440" y="2822859"/>
            <a:ext cx="5056064" cy="733830"/>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11" name="文本框 3">
            <a:extLst>
              <a:ext uri="{FF2B5EF4-FFF2-40B4-BE49-F238E27FC236}">
                <a16:creationId xmlns:a16="http://schemas.microsoft.com/office/drawing/2014/main" id="{0E721DBA-D492-4D3F-870E-12A32B057E70}"/>
              </a:ext>
            </a:extLst>
          </p:cNvPr>
          <p:cNvSpPr txBox="1"/>
          <p:nvPr/>
        </p:nvSpPr>
        <p:spPr>
          <a:xfrm>
            <a:off x="2311504" y="2934549"/>
            <a:ext cx="4997553" cy="458908"/>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各班级实时了解孩子健康状态，做好疾病跟踪</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14" name="矩形 13">
            <a:extLst>
              <a:ext uri="{FF2B5EF4-FFF2-40B4-BE49-F238E27FC236}">
                <a16:creationId xmlns:a16="http://schemas.microsoft.com/office/drawing/2014/main" id="{F43AD52A-D9B2-4CAA-90FB-920FD75C5288}"/>
              </a:ext>
            </a:extLst>
          </p:cNvPr>
          <p:cNvSpPr/>
          <p:nvPr/>
        </p:nvSpPr>
        <p:spPr>
          <a:xfrm>
            <a:off x="2209440" y="1835388"/>
            <a:ext cx="5056064" cy="877476"/>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15" name="文本框 3">
            <a:extLst>
              <a:ext uri="{FF2B5EF4-FFF2-40B4-BE49-F238E27FC236}">
                <a16:creationId xmlns:a16="http://schemas.microsoft.com/office/drawing/2014/main" id="{065D56F4-8B1A-45B1-802D-4DFBC542631B}"/>
              </a:ext>
            </a:extLst>
          </p:cNvPr>
          <p:cNvSpPr txBox="1"/>
          <p:nvPr/>
        </p:nvSpPr>
        <p:spPr>
          <a:xfrm>
            <a:off x="2414694" y="1800540"/>
            <a:ext cx="4850807" cy="874407"/>
          </a:xfrm>
          <a:prstGeom prst="rect">
            <a:avLst/>
          </a:prstGeom>
          <a:noFill/>
          <a:ln>
            <a:noFill/>
          </a:ln>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严格执行每日晨午检、杜绝漏检</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晨检异常跟踪</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19" name="矩形 18">
            <a:extLst>
              <a:ext uri="{FF2B5EF4-FFF2-40B4-BE49-F238E27FC236}">
                <a16:creationId xmlns:a16="http://schemas.microsoft.com/office/drawing/2014/main" id="{6C705A96-209B-4D73-BBE8-7D36FA7FF703}"/>
              </a:ext>
            </a:extLst>
          </p:cNvPr>
          <p:cNvSpPr/>
          <p:nvPr/>
        </p:nvSpPr>
        <p:spPr>
          <a:xfrm>
            <a:off x="456233" y="4658705"/>
            <a:ext cx="1753207" cy="729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charset="-122"/>
                <a:ea typeface="Microsoft YaHei" charset="-122"/>
                <a:cs typeface="+mn-cs"/>
              </a:rPr>
              <a:t>健康档案</a:t>
            </a:r>
          </a:p>
        </p:txBody>
      </p:sp>
      <p:sp>
        <p:nvSpPr>
          <p:cNvPr id="20" name="矩形 19">
            <a:extLst>
              <a:ext uri="{FF2B5EF4-FFF2-40B4-BE49-F238E27FC236}">
                <a16:creationId xmlns:a16="http://schemas.microsoft.com/office/drawing/2014/main" id="{0810CFC7-C082-4971-98B7-871E707ED2B5}"/>
              </a:ext>
            </a:extLst>
          </p:cNvPr>
          <p:cNvSpPr/>
          <p:nvPr/>
        </p:nvSpPr>
        <p:spPr>
          <a:xfrm>
            <a:off x="2209440" y="4653417"/>
            <a:ext cx="5056061" cy="774579"/>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21" name="文本框 3">
            <a:extLst>
              <a:ext uri="{FF2B5EF4-FFF2-40B4-BE49-F238E27FC236}">
                <a16:creationId xmlns:a16="http://schemas.microsoft.com/office/drawing/2014/main" id="{DA5C9E30-0E2E-4807-8B68-1F0C84ADDEBD}"/>
              </a:ext>
            </a:extLst>
          </p:cNvPr>
          <p:cNvSpPr txBox="1"/>
          <p:nvPr/>
        </p:nvSpPr>
        <p:spPr>
          <a:xfrm>
            <a:off x="2353748" y="4750082"/>
            <a:ext cx="3863178" cy="458908"/>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建立健康档案，分析健康成长情况</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22" name="矩形 21">
            <a:extLst>
              <a:ext uri="{FF2B5EF4-FFF2-40B4-BE49-F238E27FC236}">
                <a16:creationId xmlns:a16="http://schemas.microsoft.com/office/drawing/2014/main" id="{77686D03-6F0B-461A-8936-62C59B602B8D}"/>
              </a:ext>
            </a:extLst>
          </p:cNvPr>
          <p:cNvSpPr/>
          <p:nvPr/>
        </p:nvSpPr>
        <p:spPr>
          <a:xfrm>
            <a:off x="456233" y="5565726"/>
            <a:ext cx="1753207" cy="959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charset="-122"/>
                <a:ea typeface="Microsoft YaHei" charset="-122"/>
                <a:cs typeface="+mn-cs"/>
              </a:rPr>
              <a:t>健康指导</a:t>
            </a:r>
          </a:p>
        </p:txBody>
      </p:sp>
      <p:sp>
        <p:nvSpPr>
          <p:cNvPr id="23" name="矩形 22">
            <a:extLst>
              <a:ext uri="{FF2B5EF4-FFF2-40B4-BE49-F238E27FC236}">
                <a16:creationId xmlns:a16="http://schemas.microsoft.com/office/drawing/2014/main" id="{5C9EE398-74A9-4FB2-ABF1-2B6132C0C9D2}"/>
              </a:ext>
            </a:extLst>
          </p:cNvPr>
          <p:cNvSpPr/>
          <p:nvPr/>
        </p:nvSpPr>
        <p:spPr>
          <a:xfrm>
            <a:off x="2209440" y="5560439"/>
            <a:ext cx="5056061" cy="954963"/>
          </a:xfrm>
          <a:prstGeom prst="rect">
            <a:avLst/>
          </a:prstGeom>
          <a:solidFill>
            <a:srgbClr val="176C9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24" name="文本框 3">
            <a:extLst>
              <a:ext uri="{FF2B5EF4-FFF2-40B4-BE49-F238E27FC236}">
                <a16:creationId xmlns:a16="http://schemas.microsoft.com/office/drawing/2014/main" id="{504FEC04-1D00-48CB-9503-F7264789A920}"/>
              </a:ext>
            </a:extLst>
          </p:cNvPr>
          <p:cNvSpPr txBox="1"/>
          <p:nvPr/>
        </p:nvSpPr>
        <p:spPr>
          <a:xfrm>
            <a:off x="2353748" y="5545936"/>
            <a:ext cx="4976361" cy="874407"/>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定期举办疾病预防专家解读活动</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健康驿站专栏，为家长推荐健康指导知识</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12" name="矩形 11">
            <a:extLst>
              <a:ext uri="{FF2B5EF4-FFF2-40B4-BE49-F238E27FC236}">
                <a16:creationId xmlns:a16="http://schemas.microsoft.com/office/drawing/2014/main" id="{654DE96C-7E95-470B-A0F6-B641D60D82E4}"/>
              </a:ext>
            </a:extLst>
          </p:cNvPr>
          <p:cNvSpPr/>
          <p:nvPr/>
        </p:nvSpPr>
        <p:spPr>
          <a:xfrm>
            <a:off x="456234" y="1102896"/>
            <a:ext cx="6809270" cy="63685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幼儿园成熟的保健管理体系</a:t>
            </a:r>
          </a:p>
        </p:txBody>
      </p:sp>
      <p:sp>
        <p:nvSpPr>
          <p:cNvPr id="28" name="矩形 27">
            <a:extLst>
              <a:ext uri="{FF2B5EF4-FFF2-40B4-BE49-F238E27FC236}">
                <a16:creationId xmlns:a16="http://schemas.microsoft.com/office/drawing/2014/main" id="{560D9570-4C24-4E0A-8631-27F4D421D034}"/>
              </a:ext>
            </a:extLst>
          </p:cNvPr>
          <p:cNvSpPr/>
          <p:nvPr/>
        </p:nvSpPr>
        <p:spPr>
          <a:xfrm>
            <a:off x="7434469" y="1109746"/>
            <a:ext cx="4301296" cy="6368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智能化的管理系统支撑</a:t>
            </a:r>
          </a:p>
        </p:txBody>
      </p:sp>
      <p:sp>
        <p:nvSpPr>
          <p:cNvPr id="29" name="矩形 28">
            <a:extLst>
              <a:ext uri="{FF2B5EF4-FFF2-40B4-BE49-F238E27FC236}">
                <a16:creationId xmlns:a16="http://schemas.microsoft.com/office/drawing/2014/main" id="{A3075721-3ACC-4484-92E3-13C339888368}"/>
              </a:ext>
            </a:extLst>
          </p:cNvPr>
          <p:cNvSpPr/>
          <p:nvPr/>
        </p:nvSpPr>
        <p:spPr>
          <a:xfrm>
            <a:off x="7434470" y="2823497"/>
            <a:ext cx="4301297" cy="728638"/>
          </a:xfrm>
          <a:prstGeom prst="rect">
            <a:avLst/>
          </a:prstGeom>
          <a:solidFill>
            <a:schemeClr val="accent6">
              <a:alpha val="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30" name="矩形 29">
            <a:extLst>
              <a:ext uri="{FF2B5EF4-FFF2-40B4-BE49-F238E27FC236}">
                <a16:creationId xmlns:a16="http://schemas.microsoft.com/office/drawing/2014/main" id="{D68B1FD9-7068-42FD-B016-F881D88C6270}"/>
              </a:ext>
            </a:extLst>
          </p:cNvPr>
          <p:cNvSpPr/>
          <p:nvPr/>
        </p:nvSpPr>
        <p:spPr>
          <a:xfrm>
            <a:off x="7434471" y="1830196"/>
            <a:ext cx="4280120" cy="874406"/>
          </a:xfrm>
          <a:prstGeom prst="rect">
            <a:avLst/>
          </a:prstGeom>
          <a:solidFill>
            <a:schemeClr val="accent6">
              <a:alpha val="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31" name="文本框 3">
            <a:extLst>
              <a:ext uri="{FF2B5EF4-FFF2-40B4-BE49-F238E27FC236}">
                <a16:creationId xmlns:a16="http://schemas.microsoft.com/office/drawing/2014/main" id="{6A539BEF-91DD-41F0-95EE-4895E411AD18}"/>
              </a:ext>
            </a:extLst>
          </p:cNvPr>
          <p:cNvSpPr txBox="1"/>
          <p:nvPr/>
        </p:nvSpPr>
        <p:spPr>
          <a:xfrm>
            <a:off x="7565234" y="1759995"/>
            <a:ext cx="4039768" cy="874407"/>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智能健康卡，快速测温，异常记录</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晨检数据采集方便、汇总分析</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32" name="文本框 3">
            <a:extLst>
              <a:ext uri="{FF2B5EF4-FFF2-40B4-BE49-F238E27FC236}">
                <a16:creationId xmlns:a16="http://schemas.microsoft.com/office/drawing/2014/main" id="{DF637D47-FFE2-4F63-A8FB-7556A61D5884}"/>
              </a:ext>
            </a:extLst>
          </p:cNvPr>
          <p:cNvSpPr txBox="1"/>
          <p:nvPr/>
        </p:nvSpPr>
        <p:spPr>
          <a:xfrm>
            <a:off x="7565234" y="2929219"/>
            <a:ext cx="4083427" cy="458908"/>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健康叮嘱、智能提醒、跟踪、反馈</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34" name="矩形 33">
            <a:extLst>
              <a:ext uri="{FF2B5EF4-FFF2-40B4-BE49-F238E27FC236}">
                <a16:creationId xmlns:a16="http://schemas.microsoft.com/office/drawing/2014/main" id="{D2173098-849E-4777-9AA1-233D6F623391}"/>
              </a:ext>
            </a:extLst>
          </p:cNvPr>
          <p:cNvSpPr/>
          <p:nvPr/>
        </p:nvSpPr>
        <p:spPr>
          <a:xfrm>
            <a:off x="7434469" y="3747400"/>
            <a:ext cx="4301296" cy="729982"/>
          </a:xfrm>
          <a:prstGeom prst="rect">
            <a:avLst/>
          </a:prstGeom>
          <a:solidFill>
            <a:schemeClr val="accent6">
              <a:alpha val="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35" name="文本框 3">
            <a:extLst>
              <a:ext uri="{FF2B5EF4-FFF2-40B4-BE49-F238E27FC236}">
                <a16:creationId xmlns:a16="http://schemas.microsoft.com/office/drawing/2014/main" id="{BF7AA602-72F6-4E2D-94E8-6270412AAE73}"/>
              </a:ext>
            </a:extLst>
          </p:cNvPr>
          <p:cNvSpPr txBox="1"/>
          <p:nvPr/>
        </p:nvSpPr>
        <p:spPr>
          <a:xfrm>
            <a:off x="7562517" y="3833085"/>
            <a:ext cx="4086144" cy="458908"/>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任务提醒、便捷分享、健康微课堂</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36" name="矩形 35">
            <a:extLst>
              <a:ext uri="{FF2B5EF4-FFF2-40B4-BE49-F238E27FC236}">
                <a16:creationId xmlns:a16="http://schemas.microsoft.com/office/drawing/2014/main" id="{BE83051C-D08D-447E-9C39-B2B6F0E5C6D2}"/>
              </a:ext>
            </a:extLst>
          </p:cNvPr>
          <p:cNvSpPr/>
          <p:nvPr/>
        </p:nvSpPr>
        <p:spPr>
          <a:xfrm>
            <a:off x="7434469" y="4658705"/>
            <a:ext cx="4280121" cy="733830"/>
          </a:xfrm>
          <a:prstGeom prst="rect">
            <a:avLst/>
          </a:prstGeom>
          <a:solidFill>
            <a:schemeClr val="accent6">
              <a:alpha val="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37" name="文本框 3">
            <a:extLst>
              <a:ext uri="{FF2B5EF4-FFF2-40B4-BE49-F238E27FC236}">
                <a16:creationId xmlns:a16="http://schemas.microsoft.com/office/drawing/2014/main" id="{1B832EFB-F88A-4EDF-B425-F85FFBCDC5D5}"/>
              </a:ext>
            </a:extLst>
          </p:cNvPr>
          <p:cNvSpPr txBox="1"/>
          <p:nvPr/>
        </p:nvSpPr>
        <p:spPr>
          <a:xfrm>
            <a:off x="7562517" y="4750082"/>
            <a:ext cx="3922148" cy="458908"/>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家园共同记录</a:t>
            </a:r>
            <a:r>
              <a:rPr kumimoji="0" lang="zh-CN" altLang="en-US" sz="1800" b="0" i="0" u="none" strike="noStrike" kern="1200" cap="none" spc="0" normalizeH="0" baseline="0" noProof="0">
                <a:ln>
                  <a:noFill/>
                </a:ln>
                <a:solidFill>
                  <a:srgbClr val="1F497D"/>
                </a:solidFill>
                <a:effectLst/>
                <a:uLnTx/>
                <a:uFillTx/>
                <a:latin typeface="Microsoft YaHei" charset="-122"/>
                <a:ea typeface="Microsoft YaHei" charset="-122"/>
                <a:cs typeface="Microsoft YaHei" charset="-122"/>
              </a:rPr>
              <a:t>、健康数据分析</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
        <p:nvSpPr>
          <p:cNvPr id="38" name="矩形 37">
            <a:extLst>
              <a:ext uri="{FF2B5EF4-FFF2-40B4-BE49-F238E27FC236}">
                <a16:creationId xmlns:a16="http://schemas.microsoft.com/office/drawing/2014/main" id="{D5E0D763-09BD-477A-A629-7DCF71585D72}"/>
              </a:ext>
            </a:extLst>
          </p:cNvPr>
          <p:cNvSpPr/>
          <p:nvPr/>
        </p:nvSpPr>
        <p:spPr>
          <a:xfrm>
            <a:off x="7474417" y="5545935"/>
            <a:ext cx="4240173" cy="961289"/>
          </a:xfrm>
          <a:prstGeom prst="rect">
            <a:avLst/>
          </a:prstGeom>
          <a:solidFill>
            <a:schemeClr val="accent6">
              <a:alpha val="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867"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39" name="文本框 3">
            <a:extLst>
              <a:ext uri="{FF2B5EF4-FFF2-40B4-BE49-F238E27FC236}">
                <a16:creationId xmlns:a16="http://schemas.microsoft.com/office/drawing/2014/main" id="{38911CC6-2A2C-47F8-B4DA-F56EE2FA6C66}"/>
              </a:ext>
            </a:extLst>
          </p:cNvPr>
          <p:cNvSpPr txBox="1"/>
          <p:nvPr/>
        </p:nvSpPr>
        <p:spPr>
          <a:xfrm>
            <a:off x="7562517" y="5572729"/>
            <a:ext cx="3922148" cy="874407"/>
          </a:xfrm>
          <a:prstGeom prst="rect">
            <a:avLst/>
          </a:prstGeom>
          <a:noFill/>
        </p:spPr>
        <p:txBody>
          <a:bodyPr wrap="square" rtlCol="0">
            <a:spAutoFit/>
          </a:bodyPr>
          <a:lstStyle/>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消息精准推送、保健工作宣传展示</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a:p>
            <a:pPr marL="239994" marR="0" lvl="0" indent="-239994" algn="l" defTabSz="1219170" rtl="0" eaLnBrk="1" fontAlgn="auto" latinLnBrk="0" hangingPunct="1">
              <a:lnSpc>
                <a:spcPct val="150000"/>
              </a:lnSpc>
              <a:spcBef>
                <a:spcPts val="0"/>
              </a:spcBef>
              <a:spcAft>
                <a:spcPts val="0"/>
              </a:spcAft>
              <a:buClrTx/>
              <a:buSzPct val="60000"/>
              <a:buFont typeface="Wingdings"/>
              <a:buChar char="n"/>
              <a:tabLst/>
              <a:defRPr/>
            </a:pPr>
            <a:r>
              <a:rPr kumimoji="0" lang="zh-CN" altLang="en-US"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rPr>
              <a:t>根据孩子健康情况个性化健康指导</a:t>
            </a:r>
            <a:endParaRPr kumimoji="0" lang="en-US" altLang="zh-CN" sz="1800" b="0" i="0" u="none" strike="noStrike" kern="1200" cap="none" spc="0" normalizeH="0" baseline="0" noProof="0" dirty="0">
              <a:ln>
                <a:noFill/>
              </a:ln>
              <a:solidFill>
                <a:srgbClr val="1F497D"/>
              </a:solidFill>
              <a:effectLst/>
              <a:uLnTx/>
              <a:uFillTx/>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28328108"/>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843</Words>
  <Application>Microsoft Office PowerPoint</Application>
  <PresentationFormat>宽屏</PresentationFormat>
  <Paragraphs>150</Paragraphs>
  <Slides>15</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15</vt:i4>
      </vt:variant>
    </vt:vector>
  </HeadingPairs>
  <TitlesOfParts>
    <vt:vector size="27" baseType="lpstr">
      <vt:lpstr>等线</vt:lpstr>
      <vt:lpstr>等线 Light</vt:lpstr>
      <vt:lpstr>微软雅黑</vt:lpstr>
      <vt:lpstr>微软雅黑</vt:lpstr>
      <vt:lpstr>Arial</vt:lpstr>
      <vt:lpstr>Calibri</vt:lpstr>
      <vt:lpstr>Wingdings</vt:lpstr>
      <vt:lpstr>自定义设计方案</vt:lpstr>
      <vt:lpstr>Office 主题​​</vt:lpstr>
      <vt:lpstr>1_自定义设计方案</vt:lpstr>
      <vt:lpstr>2_自定义设计方案</vt:lpstr>
      <vt:lpstr>1_Office 主题​​</vt:lpstr>
      <vt:lpstr>PowerPoint 演示文稿</vt:lpstr>
      <vt:lpstr>合作公司背景介绍</vt:lpstr>
      <vt:lpstr>引用信息化管理系统的目标与原则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信息化环境下幼儿园模糊发展评价管理模型建构及应用研究</dc:title>
  <dc:creator>红浪 陈</dc:creator>
  <cp:lastModifiedBy>红浪 陈</cp:lastModifiedBy>
  <cp:revision>28</cp:revision>
  <dcterms:created xsi:type="dcterms:W3CDTF">2018-12-12T00:15:22Z</dcterms:created>
  <dcterms:modified xsi:type="dcterms:W3CDTF">2018-12-12T02:56:02Z</dcterms:modified>
</cp:coreProperties>
</file>